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70" r:id="rId2"/>
    <p:sldId id="378" r:id="rId3"/>
    <p:sldId id="267" r:id="rId4"/>
    <p:sldId id="264" r:id="rId5"/>
    <p:sldId id="265" r:id="rId6"/>
    <p:sldId id="266" r:id="rId7"/>
    <p:sldId id="374" r:id="rId8"/>
    <p:sldId id="268" r:id="rId9"/>
    <p:sldId id="372" r:id="rId10"/>
    <p:sldId id="373" r:id="rId11"/>
    <p:sldId id="348" r:id="rId12"/>
    <p:sldId id="269" r:id="rId13"/>
    <p:sldId id="270" r:id="rId14"/>
    <p:sldId id="272" r:id="rId15"/>
    <p:sldId id="273" r:id="rId16"/>
    <p:sldId id="271" r:id="rId17"/>
    <p:sldId id="369" r:id="rId18"/>
    <p:sldId id="361" r:id="rId19"/>
    <p:sldId id="375" r:id="rId20"/>
    <p:sldId id="379" r:id="rId21"/>
    <p:sldId id="377" r:id="rId22"/>
    <p:sldId id="3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1A2366-3CC2-439C-9A1F-6BA32A6E7ABA}" v="33" dt="2024-05-23T14:55:07.3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551A2366-3CC2-439C-9A1F-6BA32A6E7ABA}"/>
    <pc:docChg chg="undo custSel addSld delSld modSld sldOrd">
      <pc:chgData name="Class, Caleb" userId="81c01ea6-bccc-4178-af5e-bb84e88c284b" providerId="ADAL" clId="{551A2366-3CC2-439C-9A1F-6BA32A6E7ABA}" dt="2024-05-23T14:55:38.191" v="2256" actId="20577"/>
      <pc:docMkLst>
        <pc:docMk/>
      </pc:docMkLst>
      <pc:sldChg chg="del">
        <pc:chgData name="Class, Caleb" userId="81c01ea6-bccc-4178-af5e-bb84e88c284b" providerId="ADAL" clId="{551A2366-3CC2-439C-9A1F-6BA32A6E7ABA}" dt="2024-05-22T13:58:01.112" v="18" actId="47"/>
        <pc:sldMkLst>
          <pc:docMk/>
          <pc:sldMk cId="3873318986" sldId="256"/>
        </pc:sldMkLst>
      </pc:sldChg>
      <pc:sldChg chg="del">
        <pc:chgData name="Class, Caleb" userId="81c01ea6-bccc-4178-af5e-bb84e88c284b" providerId="ADAL" clId="{551A2366-3CC2-439C-9A1F-6BA32A6E7ABA}" dt="2024-05-22T13:58:01.641" v="19" actId="47"/>
        <pc:sldMkLst>
          <pc:docMk/>
          <pc:sldMk cId="2717194726" sldId="257"/>
        </pc:sldMkLst>
      </pc:sldChg>
      <pc:sldChg chg="del">
        <pc:chgData name="Class, Caleb" userId="81c01ea6-bccc-4178-af5e-bb84e88c284b" providerId="ADAL" clId="{551A2366-3CC2-439C-9A1F-6BA32A6E7ABA}" dt="2024-05-22T13:58:00.519" v="17" actId="47"/>
        <pc:sldMkLst>
          <pc:docMk/>
          <pc:sldMk cId="3018742111" sldId="258"/>
        </pc:sldMkLst>
      </pc:sldChg>
      <pc:sldChg chg="del">
        <pc:chgData name="Class, Caleb" userId="81c01ea6-bccc-4178-af5e-bb84e88c284b" providerId="ADAL" clId="{551A2366-3CC2-439C-9A1F-6BA32A6E7ABA}" dt="2024-05-22T13:58:02.283" v="20" actId="47"/>
        <pc:sldMkLst>
          <pc:docMk/>
          <pc:sldMk cId="836861522" sldId="261"/>
        </pc:sldMkLst>
      </pc:sldChg>
      <pc:sldChg chg="ord">
        <pc:chgData name="Class, Caleb" userId="81c01ea6-bccc-4178-af5e-bb84e88c284b" providerId="ADAL" clId="{551A2366-3CC2-439C-9A1F-6BA32A6E7ABA}" dt="2024-05-22T16:42:37.613" v="29"/>
        <pc:sldMkLst>
          <pc:docMk/>
          <pc:sldMk cId="2233309416" sldId="267"/>
        </pc:sldMkLst>
      </pc:sldChg>
      <pc:sldChg chg="modSp mod">
        <pc:chgData name="Class, Caleb" userId="81c01ea6-bccc-4178-af5e-bb84e88c284b" providerId="ADAL" clId="{551A2366-3CC2-439C-9A1F-6BA32A6E7ABA}" dt="2024-05-22T16:45:18.034" v="276" actId="20577"/>
        <pc:sldMkLst>
          <pc:docMk/>
          <pc:sldMk cId="1773410837" sldId="269"/>
        </pc:sldMkLst>
        <pc:graphicFrameChg chg="modGraphic">
          <ac:chgData name="Class, Caleb" userId="81c01ea6-bccc-4178-af5e-bb84e88c284b" providerId="ADAL" clId="{551A2366-3CC2-439C-9A1F-6BA32A6E7ABA}" dt="2024-05-22T16:45:18.034" v="276" actId="20577"/>
          <ac:graphicFrameMkLst>
            <pc:docMk/>
            <pc:sldMk cId="1773410837" sldId="269"/>
            <ac:graphicFrameMk id="6" creationId="{190EA173-09C7-3F2B-8D0D-577DE193584B}"/>
          </ac:graphicFrameMkLst>
        </pc:graphicFrameChg>
      </pc:sldChg>
      <pc:sldChg chg="addSp modSp add del mod modNotes">
        <pc:chgData name="Class, Caleb" userId="81c01ea6-bccc-4178-af5e-bb84e88c284b" providerId="ADAL" clId="{551A2366-3CC2-439C-9A1F-6BA32A6E7ABA}" dt="2024-05-22T13:57:14.035" v="6" actId="47"/>
        <pc:sldMkLst>
          <pc:docMk/>
          <pc:sldMk cId="2622536000" sldId="273"/>
        </pc:sldMkLst>
        <pc:picChg chg="add mod replST">
          <ac:chgData name="Class, Caleb" userId="81c01ea6-bccc-4178-af5e-bb84e88c284b" providerId="ADAL" clId="{551A2366-3CC2-439C-9A1F-6BA32A6E7ABA}" dt="2024-05-22T13:56:41.077" v="3"/>
          <ac:picMkLst>
            <pc:docMk/>
            <pc:sldMk cId="2622536000" sldId="273"/>
            <ac:picMk id="3" creationId="{6323FF07-279E-3BD5-0785-C8354E2EC410}"/>
          </ac:picMkLst>
        </pc:picChg>
      </pc:sldChg>
      <pc:sldChg chg="addSp delSp modSp add mod ord modNotes">
        <pc:chgData name="Class, Caleb" userId="81c01ea6-bccc-4178-af5e-bb84e88c284b" providerId="ADAL" clId="{551A2366-3CC2-439C-9A1F-6BA32A6E7ABA}" dt="2024-05-23T14:53:48.189" v="2175"/>
        <pc:sldMkLst>
          <pc:docMk/>
          <pc:sldMk cId="3517851904" sldId="273"/>
        </pc:sldMkLst>
        <pc:picChg chg="add del mod replST">
          <ac:chgData name="Class, Caleb" userId="81c01ea6-bccc-4178-af5e-bb84e88c284b" providerId="ADAL" clId="{551A2366-3CC2-439C-9A1F-6BA32A6E7ABA}" dt="2024-05-23T14:53:48.149" v="2172"/>
          <ac:picMkLst>
            <pc:docMk/>
            <pc:sldMk cId="3517851904" sldId="273"/>
            <ac:picMk id="3" creationId="{365799A4-823D-43C1-6743-8E925AE00ABF}"/>
          </ac:picMkLst>
        </pc:picChg>
        <pc:picChg chg="add mod replST">
          <ac:chgData name="Class, Caleb" userId="81c01ea6-bccc-4178-af5e-bb84e88c284b" providerId="ADAL" clId="{551A2366-3CC2-439C-9A1F-6BA32A6E7ABA}" dt="2024-05-23T14:53:48.189" v="2175"/>
          <ac:picMkLst>
            <pc:docMk/>
            <pc:sldMk cId="3517851904" sldId="273"/>
            <ac:picMk id="4" creationId="{138465BD-D442-DA98-E43B-D1903EFEC399}"/>
          </ac:picMkLst>
        </pc:picChg>
      </pc:sldChg>
      <pc:sldChg chg="modSp add mod">
        <pc:chgData name="Class, Caleb" userId="81c01ea6-bccc-4178-af5e-bb84e88c284b" providerId="ADAL" clId="{551A2366-3CC2-439C-9A1F-6BA32A6E7ABA}" dt="2024-05-23T14:12:23.820" v="375" actId="1076"/>
        <pc:sldMkLst>
          <pc:docMk/>
          <pc:sldMk cId="3101274411" sldId="348"/>
        </pc:sldMkLst>
        <pc:spChg chg="mod">
          <ac:chgData name="Class, Caleb" userId="81c01ea6-bccc-4178-af5e-bb84e88c284b" providerId="ADAL" clId="{551A2366-3CC2-439C-9A1F-6BA32A6E7ABA}" dt="2024-05-23T14:12:23.820" v="375" actId="1076"/>
          <ac:spMkLst>
            <pc:docMk/>
            <pc:sldMk cId="3101274411" sldId="348"/>
            <ac:spMk id="14" creationId="{066EB092-D099-4AA6-A4EA-A365C53EEB1C}"/>
          </ac:spMkLst>
        </pc:spChg>
      </pc:sldChg>
      <pc:sldChg chg="modSp add mod">
        <pc:chgData name="Class, Caleb" userId="81c01ea6-bccc-4178-af5e-bb84e88c284b" providerId="ADAL" clId="{551A2366-3CC2-439C-9A1F-6BA32A6E7ABA}" dt="2024-05-22T16:46:02.799" v="293" actId="20577"/>
        <pc:sldMkLst>
          <pc:docMk/>
          <pc:sldMk cId="2362060182" sldId="361"/>
        </pc:sldMkLst>
        <pc:spChg chg="mod">
          <ac:chgData name="Class, Caleb" userId="81c01ea6-bccc-4178-af5e-bb84e88c284b" providerId="ADAL" clId="{551A2366-3CC2-439C-9A1F-6BA32A6E7ABA}" dt="2024-05-22T16:46:02.799" v="293" actId="20577"/>
          <ac:spMkLst>
            <pc:docMk/>
            <pc:sldMk cId="2362060182" sldId="361"/>
            <ac:spMk id="3" creationId="{13EAAA9B-B3F1-0830-734E-8F8A525FEBB0}"/>
          </ac:spMkLst>
        </pc:spChg>
      </pc:sldChg>
      <pc:sldChg chg="modSp add mod">
        <pc:chgData name="Class, Caleb" userId="81c01ea6-bccc-4178-af5e-bb84e88c284b" providerId="ADAL" clId="{551A2366-3CC2-439C-9A1F-6BA32A6E7ABA}" dt="2024-05-22T16:47:36.514" v="364" actId="14100"/>
        <pc:sldMkLst>
          <pc:docMk/>
          <pc:sldMk cId="3672764028" sldId="369"/>
        </pc:sldMkLst>
        <pc:spChg chg="mod">
          <ac:chgData name="Class, Caleb" userId="81c01ea6-bccc-4178-af5e-bb84e88c284b" providerId="ADAL" clId="{551A2366-3CC2-439C-9A1F-6BA32A6E7ABA}" dt="2024-05-22T16:47:36.514" v="364" actId="14100"/>
          <ac:spMkLst>
            <pc:docMk/>
            <pc:sldMk cId="3672764028" sldId="369"/>
            <ac:spMk id="3" creationId="{243B4031-BE09-3AC6-1AE2-61059C0D912D}"/>
          </ac:spMkLst>
        </pc:spChg>
      </pc:sldChg>
      <pc:sldChg chg="addSp modSp add mod modNotes">
        <pc:chgData name="Class, Caleb" userId="81c01ea6-bccc-4178-af5e-bb84e88c284b" providerId="ADAL" clId="{551A2366-3CC2-439C-9A1F-6BA32A6E7ABA}" dt="2024-05-22T16:42:34.774" v="27" actId="20577"/>
        <pc:sldMkLst>
          <pc:docMk/>
          <pc:sldMk cId="2290588596" sldId="370"/>
        </pc:sldMkLst>
        <pc:picChg chg="add mod replST">
          <ac:chgData name="Class, Caleb" userId="81c01ea6-bccc-4178-af5e-bb84e88c284b" providerId="ADAL" clId="{551A2366-3CC2-439C-9A1F-6BA32A6E7ABA}" dt="2024-05-22T16:42:34.729" v="25"/>
          <ac:picMkLst>
            <pc:docMk/>
            <pc:sldMk cId="2290588596" sldId="370"/>
            <ac:picMk id="3" creationId="{A696ED61-0476-B760-F4AB-4B71E17A8094}"/>
          </ac:picMkLst>
        </pc:picChg>
      </pc:sldChg>
      <pc:sldChg chg="new del">
        <pc:chgData name="Class, Caleb" userId="81c01ea6-bccc-4178-af5e-bb84e88c284b" providerId="ADAL" clId="{551A2366-3CC2-439C-9A1F-6BA32A6E7ABA}" dt="2024-05-22T16:43:07.676" v="34" actId="47"/>
        <pc:sldMkLst>
          <pc:docMk/>
          <pc:sldMk cId="2377283501" sldId="371"/>
        </pc:sldMkLst>
      </pc:sldChg>
      <pc:sldChg chg="addSp delSp modSp add del mod delAnim modAnim">
        <pc:chgData name="Class, Caleb" userId="81c01ea6-bccc-4178-af5e-bb84e88c284b" providerId="ADAL" clId="{551A2366-3CC2-439C-9A1F-6BA32A6E7ABA}" dt="2024-05-23T14:47:01.921" v="2167"/>
        <pc:sldMkLst>
          <pc:docMk/>
          <pc:sldMk cId="2591078315" sldId="372"/>
        </pc:sldMkLst>
        <pc:spChg chg="add del">
          <ac:chgData name="Class, Caleb" userId="81c01ea6-bccc-4178-af5e-bb84e88c284b" providerId="ADAL" clId="{551A2366-3CC2-439C-9A1F-6BA32A6E7ABA}" dt="2024-05-23T14:10:11.520" v="366" actId="22"/>
          <ac:spMkLst>
            <pc:docMk/>
            <pc:sldMk cId="2591078315" sldId="372"/>
            <ac:spMk id="3" creationId="{71F4B591-836D-3FC4-9FC2-83EBC06632AD}"/>
          </ac:spMkLst>
        </pc:spChg>
        <pc:spChg chg="add del mod">
          <ac:chgData name="Class, Caleb" userId="81c01ea6-bccc-4178-af5e-bb84e88c284b" providerId="ADAL" clId="{551A2366-3CC2-439C-9A1F-6BA32A6E7ABA}" dt="2024-05-23T14:18:47.799" v="565"/>
          <ac:spMkLst>
            <pc:docMk/>
            <pc:sldMk cId="2591078315" sldId="372"/>
            <ac:spMk id="7" creationId="{00B4BDED-2E8F-3696-0FCC-AB400316E80C}"/>
          </ac:spMkLst>
        </pc:spChg>
        <pc:spChg chg="add mod">
          <ac:chgData name="Class, Caleb" userId="81c01ea6-bccc-4178-af5e-bb84e88c284b" providerId="ADAL" clId="{551A2366-3CC2-439C-9A1F-6BA32A6E7ABA}" dt="2024-05-23T14:18:53.184" v="590" actId="1036"/>
          <ac:spMkLst>
            <pc:docMk/>
            <pc:sldMk cId="2591078315" sldId="372"/>
            <ac:spMk id="10" creationId="{823856E2-A112-42B3-EDBA-37835FBB7208}"/>
          </ac:spMkLst>
        </pc:spChg>
        <pc:spChg chg="mod">
          <ac:chgData name="Class, Caleb" userId="81c01ea6-bccc-4178-af5e-bb84e88c284b" providerId="ADAL" clId="{551A2366-3CC2-439C-9A1F-6BA32A6E7ABA}" dt="2024-05-23T14:18:53.184" v="590" actId="1036"/>
          <ac:spMkLst>
            <pc:docMk/>
            <pc:sldMk cId="2591078315" sldId="372"/>
            <ac:spMk id="11" creationId="{99A9DEC6-2045-50DB-127D-2420E02E866B}"/>
          </ac:spMkLst>
        </pc:spChg>
        <pc:spChg chg="add mod">
          <ac:chgData name="Class, Caleb" userId="81c01ea6-bccc-4178-af5e-bb84e88c284b" providerId="ADAL" clId="{551A2366-3CC2-439C-9A1F-6BA32A6E7ABA}" dt="2024-05-23T14:18:53.184" v="590" actId="1036"/>
          <ac:spMkLst>
            <pc:docMk/>
            <pc:sldMk cId="2591078315" sldId="372"/>
            <ac:spMk id="12" creationId="{088D6E3C-8906-D8D2-73C0-3FE61BDBC234}"/>
          </ac:spMkLst>
        </pc:spChg>
        <pc:spChg chg="mod">
          <ac:chgData name="Class, Caleb" userId="81c01ea6-bccc-4178-af5e-bb84e88c284b" providerId="ADAL" clId="{551A2366-3CC2-439C-9A1F-6BA32A6E7ABA}" dt="2024-05-23T14:18:53.184" v="590" actId="1036"/>
          <ac:spMkLst>
            <pc:docMk/>
            <pc:sldMk cId="2591078315" sldId="372"/>
            <ac:spMk id="16" creationId="{ED67DBDE-58E8-640E-8A35-03253DF88BFF}"/>
          </ac:spMkLst>
        </pc:spChg>
        <pc:picChg chg="add mod modCrop">
          <ac:chgData name="Class, Caleb" userId="81c01ea6-bccc-4178-af5e-bb84e88c284b" providerId="ADAL" clId="{551A2366-3CC2-439C-9A1F-6BA32A6E7ABA}" dt="2024-05-23T14:18:53.184" v="590" actId="1036"/>
          <ac:picMkLst>
            <pc:docMk/>
            <pc:sldMk cId="2591078315" sldId="372"/>
            <ac:picMk id="6" creationId="{FE4DC998-9F09-0788-309F-AD257D61E521}"/>
          </ac:picMkLst>
        </pc:picChg>
        <pc:picChg chg="add mod">
          <ac:chgData name="Class, Caleb" userId="81c01ea6-bccc-4178-af5e-bb84e88c284b" providerId="ADAL" clId="{551A2366-3CC2-439C-9A1F-6BA32A6E7ABA}" dt="2024-05-23T14:18:53.184" v="590" actId="1036"/>
          <ac:picMkLst>
            <pc:docMk/>
            <pc:sldMk cId="2591078315" sldId="372"/>
            <ac:picMk id="9" creationId="{741912FB-60AA-95FD-2FCB-A0194037529A}"/>
          </ac:picMkLst>
        </pc:picChg>
        <pc:picChg chg="del">
          <ac:chgData name="Class, Caleb" userId="81c01ea6-bccc-4178-af5e-bb84e88c284b" providerId="ADAL" clId="{551A2366-3CC2-439C-9A1F-6BA32A6E7ABA}" dt="2024-05-22T16:43:13.478" v="36" actId="478"/>
          <ac:picMkLst>
            <pc:docMk/>
            <pc:sldMk cId="2591078315" sldId="372"/>
            <ac:picMk id="10" creationId="{940F2F84-5533-4392-B766-7E62A8B4F6AA}"/>
          </ac:picMkLst>
        </pc:picChg>
        <pc:cxnChg chg="del mod">
          <ac:chgData name="Class, Caleb" userId="81c01ea6-bccc-4178-af5e-bb84e88c284b" providerId="ADAL" clId="{551A2366-3CC2-439C-9A1F-6BA32A6E7ABA}" dt="2024-05-22T16:43:15.268" v="37" actId="478"/>
          <ac:cxnSpMkLst>
            <pc:docMk/>
            <pc:sldMk cId="2591078315" sldId="372"/>
            <ac:cxnSpMk id="13" creationId="{05314747-B526-4544-9C1A-5065A9BC1756}"/>
          </ac:cxnSpMkLst>
        </pc:cxnChg>
        <pc:cxnChg chg="del">
          <ac:chgData name="Class, Caleb" userId="81c01ea6-bccc-4178-af5e-bb84e88c284b" providerId="ADAL" clId="{551A2366-3CC2-439C-9A1F-6BA32A6E7ABA}" dt="2024-05-22T16:43:16.249" v="38" actId="478"/>
          <ac:cxnSpMkLst>
            <pc:docMk/>
            <pc:sldMk cId="2591078315" sldId="372"/>
            <ac:cxnSpMk id="14" creationId="{C57EEDC5-EE1C-FF4A-C8F6-A59A46E1B3F4}"/>
          </ac:cxnSpMkLst>
        </pc:cxnChg>
        <pc:cxnChg chg="del">
          <ac:chgData name="Class, Caleb" userId="81c01ea6-bccc-4178-af5e-bb84e88c284b" providerId="ADAL" clId="{551A2366-3CC2-439C-9A1F-6BA32A6E7ABA}" dt="2024-05-22T16:43:12.837" v="35" actId="478"/>
          <ac:cxnSpMkLst>
            <pc:docMk/>
            <pc:sldMk cId="2591078315" sldId="372"/>
            <ac:cxnSpMk id="17" creationId="{37F5364C-FD97-E39C-352F-3EFADAE019B2}"/>
          </ac:cxnSpMkLst>
        </pc:cxnChg>
      </pc:sldChg>
      <pc:sldChg chg="addSp delSp modSp new mod ord modClrScheme modAnim chgLayout">
        <pc:chgData name="Class, Caleb" userId="81c01ea6-bccc-4178-af5e-bb84e88c284b" providerId="ADAL" clId="{551A2366-3CC2-439C-9A1F-6BA32A6E7ABA}" dt="2024-05-23T14:47:50.539" v="2170"/>
        <pc:sldMkLst>
          <pc:docMk/>
          <pc:sldMk cId="1407586553" sldId="373"/>
        </pc:sldMkLst>
        <pc:spChg chg="add mod ord">
          <ac:chgData name="Class, Caleb" userId="81c01ea6-bccc-4178-af5e-bb84e88c284b" providerId="ADAL" clId="{551A2366-3CC2-439C-9A1F-6BA32A6E7ABA}" dt="2024-05-23T14:33:00.152" v="2112" actId="700"/>
          <ac:spMkLst>
            <pc:docMk/>
            <pc:sldMk cId="1407586553" sldId="373"/>
            <ac:spMk id="2" creationId="{6BB57457-1ADA-5712-9640-A8BF48346F7F}"/>
          </ac:spMkLst>
        </pc:spChg>
        <pc:spChg chg="add mod ord">
          <ac:chgData name="Class, Caleb" userId="81c01ea6-bccc-4178-af5e-bb84e88c284b" providerId="ADAL" clId="{551A2366-3CC2-439C-9A1F-6BA32A6E7ABA}" dt="2024-05-23T14:33:31.802" v="2128" actId="255"/>
          <ac:spMkLst>
            <pc:docMk/>
            <pc:sldMk cId="1407586553" sldId="373"/>
            <ac:spMk id="3" creationId="{71138A43-5F5C-EB81-05AC-039D8F7879DC}"/>
          </ac:spMkLst>
        </pc:spChg>
        <pc:spChg chg="add mod ord">
          <ac:chgData name="Class, Caleb" userId="81c01ea6-bccc-4178-af5e-bb84e88c284b" providerId="ADAL" clId="{551A2366-3CC2-439C-9A1F-6BA32A6E7ABA}" dt="2024-05-23T14:33:35.655" v="2129" actId="255"/>
          <ac:spMkLst>
            <pc:docMk/>
            <pc:sldMk cId="1407586553" sldId="373"/>
            <ac:spMk id="4" creationId="{2128E7B6-6D7D-0787-5F52-66D089CB63C5}"/>
          </ac:spMkLst>
        </pc:spChg>
        <pc:spChg chg="add del">
          <ac:chgData name="Class, Caleb" userId="81c01ea6-bccc-4178-af5e-bb84e88c284b" providerId="ADAL" clId="{551A2366-3CC2-439C-9A1F-6BA32A6E7ABA}" dt="2024-05-23T14:33:41.220" v="2131" actId="22"/>
          <ac:spMkLst>
            <pc:docMk/>
            <pc:sldMk cId="1407586553" sldId="373"/>
            <ac:spMk id="6" creationId="{2D4B6078-EE8F-08CC-487C-9D299A5B51E5}"/>
          </ac:spMkLst>
        </pc:spChg>
        <pc:spChg chg="add mod">
          <ac:chgData name="Class, Caleb" userId="81c01ea6-bccc-4178-af5e-bb84e88c284b" providerId="ADAL" clId="{551A2366-3CC2-439C-9A1F-6BA32A6E7ABA}" dt="2024-05-23T14:40:52.756" v="2157" actId="1035"/>
          <ac:spMkLst>
            <pc:docMk/>
            <pc:sldMk cId="1407586553" sldId="373"/>
            <ac:spMk id="11" creationId="{34212809-75EC-B6F8-D4A7-D0E44143F0DE}"/>
          </ac:spMkLst>
        </pc:spChg>
        <pc:spChg chg="add mod">
          <ac:chgData name="Class, Caleb" userId="81c01ea6-bccc-4178-af5e-bb84e88c284b" providerId="ADAL" clId="{551A2366-3CC2-439C-9A1F-6BA32A6E7ABA}" dt="2024-05-23T14:40:33.830" v="2154"/>
          <ac:spMkLst>
            <pc:docMk/>
            <pc:sldMk cId="1407586553" sldId="373"/>
            <ac:spMk id="12" creationId="{ED903A2C-3456-51C0-8A56-891166EC05D1}"/>
          </ac:spMkLst>
        </pc:spChg>
        <pc:picChg chg="add mod">
          <ac:chgData name="Class, Caleb" userId="81c01ea6-bccc-4178-af5e-bb84e88c284b" providerId="ADAL" clId="{551A2366-3CC2-439C-9A1F-6BA32A6E7ABA}" dt="2024-05-23T14:40:56.955" v="2162" actId="1038"/>
          <ac:picMkLst>
            <pc:docMk/>
            <pc:sldMk cId="1407586553" sldId="373"/>
            <ac:picMk id="8" creationId="{73EA72B6-E89F-FD02-FB08-8D2EDCF4CFB5}"/>
          </ac:picMkLst>
        </pc:picChg>
        <pc:picChg chg="add mod">
          <ac:chgData name="Class, Caleb" userId="81c01ea6-bccc-4178-af5e-bb84e88c284b" providerId="ADAL" clId="{551A2366-3CC2-439C-9A1F-6BA32A6E7ABA}" dt="2024-05-23T14:41:00.002" v="2165" actId="1038"/>
          <ac:picMkLst>
            <pc:docMk/>
            <pc:sldMk cId="1407586553" sldId="373"/>
            <ac:picMk id="10" creationId="{368AF574-7618-38BC-13DA-D23F7209A34F}"/>
          </ac:picMkLst>
        </pc:picChg>
      </pc:sldChg>
      <pc:sldChg chg="modSp add mod">
        <pc:chgData name="Class, Caleb" userId="81c01ea6-bccc-4178-af5e-bb84e88c284b" providerId="ADAL" clId="{551A2366-3CC2-439C-9A1F-6BA32A6E7ABA}" dt="2024-05-23T14:21:23.411" v="592"/>
        <pc:sldMkLst>
          <pc:docMk/>
          <pc:sldMk cId="3307254466" sldId="374"/>
        </pc:sldMkLst>
        <pc:picChg chg="replST">
          <ac:chgData name="Class, Caleb" userId="81c01ea6-bccc-4178-af5e-bb84e88c284b" providerId="ADAL" clId="{551A2366-3CC2-439C-9A1F-6BA32A6E7ABA}" dt="2024-05-23T14:21:23.411" v="592"/>
          <ac:picMkLst>
            <pc:docMk/>
            <pc:sldMk cId="3307254466" sldId="374"/>
            <ac:picMk id="5" creationId="{7343480A-2EEA-1A8D-24DC-6F017F85F8E7}"/>
          </ac:picMkLst>
        </pc:picChg>
      </pc:sldChg>
      <pc:sldChg chg="modSp new mod">
        <pc:chgData name="Class, Caleb" userId="81c01ea6-bccc-4178-af5e-bb84e88c284b" providerId="ADAL" clId="{551A2366-3CC2-439C-9A1F-6BA32A6E7ABA}" dt="2024-05-23T14:24:30.390" v="964" actId="20577"/>
        <pc:sldMkLst>
          <pc:docMk/>
          <pc:sldMk cId="1601786505" sldId="375"/>
        </pc:sldMkLst>
        <pc:spChg chg="mod">
          <ac:chgData name="Class, Caleb" userId="81c01ea6-bccc-4178-af5e-bb84e88c284b" providerId="ADAL" clId="{551A2366-3CC2-439C-9A1F-6BA32A6E7ABA}" dt="2024-05-23T14:22:25.936" v="615" actId="20577"/>
          <ac:spMkLst>
            <pc:docMk/>
            <pc:sldMk cId="1601786505" sldId="375"/>
            <ac:spMk id="2" creationId="{187DC146-CD0E-439F-5523-54084057B985}"/>
          </ac:spMkLst>
        </pc:spChg>
        <pc:spChg chg="mod">
          <ac:chgData name="Class, Caleb" userId="81c01ea6-bccc-4178-af5e-bb84e88c284b" providerId="ADAL" clId="{551A2366-3CC2-439C-9A1F-6BA32A6E7ABA}" dt="2024-05-23T14:24:30.390" v="964" actId="20577"/>
          <ac:spMkLst>
            <pc:docMk/>
            <pc:sldMk cId="1601786505" sldId="375"/>
            <ac:spMk id="3" creationId="{54340370-C2E7-9BCB-F393-8C70D659EAFA}"/>
          </ac:spMkLst>
        </pc:spChg>
      </pc:sldChg>
      <pc:sldChg chg="modSp new mod">
        <pc:chgData name="Class, Caleb" userId="81c01ea6-bccc-4178-af5e-bb84e88c284b" providerId="ADAL" clId="{551A2366-3CC2-439C-9A1F-6BA32A6E7ABA}" dt="2024-05-23T14:27:14.049" v="1467" actId="20577"/>
        <pc:sldMkLst>
          <pc:docMk/>
          <pc:sldMk cId="3663586185" sldId="376"/>
        </pc:sldMkLst>
        <pc:spChg chg="mod">
          <ac:chgData name="Class, Caleb" userId="81c01ea6-bccc-4178-af5e-bb84e88c284b" providerId="ADAL" clId="{551A2366-3CC2-439C-9A1F-6BA32A6E7ABA}" dt="2024-05-23T14:24:12.308" v="903" actId="20577"/>
          <ac:spMkLst>
            <pc:docMk/>
            <pc:sldMk cId="3663586185" sldId="376"/>
            <ac:spMk id="2" creationId="{B33DB59A-85C4-F1FD-5026-6E5147B13479}"/>
          </ac:spMkLst>
        </pc:spChg>
        <pc:spChg chg="mod">
          <ac:chgData name="Class, Caleb" userId="81c01ea6-bccc-4178-af5e-bb84e88c284b" providerId="ADAL" clId="{551A2366-3CC2-439C-9A1F-6BA32A6E7ABA}" dt="2024-05-23T14:27:14.049" v="1467" actId="20577"/>
          <ac:spMkLst>
            <pc:docMk/>
            <pc:sldMk cId="3663586185" sldId="376"/>
            <ac:spMk id="3" creationId="{4787C8D8-8D56-B5F6-21E1-6FBB7F5CE09B}"/>
          </ac:spMkLst>
        </pc:spChg>
      </pc:sldChg>
      <pc:sldChg chg="modSp new mod">
        <pc:chgData name="Class, Caleb" userId="81c01ea6-bccc-4178-af5e-bb84e88c284b" providerId="ADAL" clId="{551A2366-3CC2-439C-9A1F-6BA32A6E7ABA}" dt="2024-05-23T14:55:38.191" v="2256" actId="20577"/>
        <pc:sldMkLst>
          <pc:docMk/>
          <pc:sldMk cId="1965751204" sldId="377"/>
        </pc:sldMkLst>
        <pc:spChg chg="mod">
          <ac:chgData name="Class, Caleb" userId="81c01ea6-bccc-4178-af5e-bb84e88c284b" providerId="ADAL" clId="{551A2366-3CC2-439C-9A1F-6BA32A6E7ABA}" dt="2024-05-23T14:27:30.346" v="1498" actId="20577"/>
          <ac:spMkLst>
            <pc:docMk/>
            <pc:sldMk cId="1965751204" sldId="377"/>
            <ac:spMk id="2" creationId="{F767DED2-D21C-F78B-B7EF-4291D905F828}"/>
          </ac:spMkLst>
        </pc:spChg>
        <pc:spChg chg="mod">
          <ac:chgData name="Class, Caleb" userId="81c01ea6-bccc-4178-af5e-bb84e88c284b" providerId="ADAL" clId="{551A2366-3CC2-439C-9A1F-6BA32A6E7ABA}" dt="2024-05-23T14:55:38.191" v="2256" actId="20577"/>
          <ac:spMkLst>
            <pc:docMk/>
            <pc:sldMk cId="1965751204" sldId="377"/>
            <ac:spMk id="3" creationId="{C469C180-5A77-21B3-3B96-D84257C4CA79}"/>
          </ac:spMkLst>
        </pc:spChg>
      </pc:sldChg>
      <pc:sldChg chg="modSp add mod">
        <pc:chgData name="Class, Caleb" userId="81c01ea6-bccc-4178-af5e-bb84e88c284b" providerId="ADAL" clId="{551A2366-3CC2-439C-9A1F-6BA32A6E7ABA}" dt="2024-05-23T14:30:53.925" v="2111"/>
        <pc:sldMkLst>
          <pc:docMk/>
          <pc:sldMk cId="546918088" sldId="378"/>
        </pc:sldMkLst>
        <pc:picChg chg="replST">
          <ac:chgData name="Class, Caleb" userId="81c01ea6-bccc-4178-af5e-bb84e88c284b" providerId="ADAL" clId="{551A2366-3CC2-439C-9A1F-6BA32A6E7ABA}" dt="2024-05-23T14:30:53.925" v="2111"/>
          <ac:picMkLst>
            <pc:docMk/>
            <pc:sldMk cId="546918088" sldId="378"/>
            <ac:picMk id="5" creationId="{7343480A-2EEA-1A8D-24DC-6F017F85F8E7}"/>
          </ac:picMkLst>
        </pc:picChg>
      </pc:sldChg>
      <pc:sldChg chg="modSp add mod">
        <pc:chgData name="Class, Caleb" userId="81c01ea6-bccc-4178-af5e-bb84e88c284b" providerId="ADAL" clId="{551A2366-3CC2-439C-9A1F-6BA32A6E7ABA}" dt="2024-05-23T14:55:27.053" v="2228" actId="1076"/>
        <pc:sldMkLst>
          <pc:docMk/>
          <pc:sldMk cId="0" sldId="379"/>
        </pc:sldMkLst>
        <pc:spChg chg="mod">
          <ac:chgData name="Class, Caleb" userId="81c01ea6-bccc-4178-af5e-bb84e88c284b" providerId="ADAL" clId="{551A2366-3CC2-439C-9A1F-6BA32A6E7ABA}" dt="2024-05-23T14:55:27.053" v="2228" actId="1076"/>
          <ac:spMkLst>
            <pc:docMk/>
            <pc:sldMk cId="0" sldId="379"/>
            <ac:spMk id="163" creationId="{00000000-0000-0000-0000-000000000000}"/>
          </ac:spMkLst>
        </pc:spChg>
      </pc:sldChg>
    </pc:docChg>
  </pc:docChgLst>
  <pc:docChgLst>
    <pc:chgData name="Class, Caleb" userId="81c01ea6-bccc-4178-af5e-bb84e88c284b" providerId="ADAL" clId="{412C727C-76A9-4217-8476-09333A528F53}"/>
    <pc:docChg chg="undo custSel addSld delSld modSld">
      <pc:chgData name="Class, Caleb" userId="81c01ea6-bccc-4178-af5e-bb84e88c284b" providerId="ADAL" clId="{412C727C-76A9-4217-8476-09333A528F53}" dt="2023-05-18T17:06:25.968" v="1771"/>
      <pc:docMkLst>
        <pc:docMk/>
      </pc:docMkLst>
      <pc:sldChg chg="modSp mod">
        <pc:chgData name="Class, Caleb" userId="81c01ea6-bccc-4178-af5e-bb84e88c284b" providerId="ADAL" clId="{412C727C-76A9-4217-8476-09333A528F53}" dt="2023-05-03T17:36:54.953" v="217" actId="27636"/>
        <pc:sldMkLst>
          <pc:docMk/>
          <pc:sldMk cId="3873318986" sldId="256"/>
        </pc:sldMkLst>
        <pc:spChg chg="mod">
          <ac:chgData name="Class, Caleb" userId="81c01ea6-bccc-4178-af5e-bb84e88c284b" providerId="ADAL" clId="{412C727C-76A9-4217-8476-09333A528F53}" dt="2023-05-03T17:36:54.953" v="217" actId="27636"/>
          <ac:spMkLst>
            <pc:docMk/>
            <pc:sldMk cId="3873318986" sldId="256"/>
            <ac:spMk id="9" creationId="{C315A5DD-2F82-619C-9017-3DE874A98E98}"/>
          </ac:spMkLst>
        </pc:spChg>
      </pc:sldChg>
      <pc:sldChg chg="delSp mod">
        <pc:chgData name="Class, Caleb" userId="81c01ea6-bccc-4178-af5e-bb84e88c284b" providerId="ADAL" clId="{412C727C-76A9-4217-8476-09333A528F53}" dt="2023-05-03T17:37:19.873" v="219" actId="478"/>
        <pc:sldMkLst>
          <pc:docMk/>
          <pc:sldMk cId="2717194726" sldId="257"/>
        </pc:sldMkLst>
        <pc:inkChg chg="del">
          <ac:chgData name="Class, Caleb" userId="81c01ea6-bccc-4178-af5e-bb84e88c284b" providerId="ADAL" clId="{412C727C-76A9-4217-8476-09333A528F53}" dt="2023-05-03T17:37:19.873" v="219" actId="478"/>
          <ac:inkMkLst>
            <pc:docMk/>
            <pc:sldMk cId="2717194726" sldId="257"/>
            <ac:inkMk id="2" creationId="{46EA0A50-8086-E941-9E61-E3E03A6EBDE8}"/>
          </ac:inkMkLst>
        </pc:inkChg>
        <pc:inkChg chg="del">
          <ac:chgData name="Class, Caleb" userId="81c01ea6-bccc-4178-af5e-bb84e88c284b" providerId="ADAL" clId="{412C727C-76A9-4217-8476-09333A528F53}" dt="2023-05-03T17:37:15.360" v="218" actId="478"/>
          <ac:inkMkLst>
            <pc:docMk/>
            <pc:sldMk cId="2717194726" sldId="257"/>
            <ac:inkMk id="3" creationId="{305E502E-D9CB-49E7-8459-9AE2AA378733}"/>
          </ac:inkMkLst>
        </pc:inkChg>
      </pc:sldChg>
      <pc:sldChg chg="delSp mod">
        <pc:chgData name="Class, Caleb" userId="81c01ea6-bccc-4178-af5e-bb84e88c284b" providerId="ADAL" clId="{412C727C-76A9-4217-8476-09333A528F53}" dt="2023-05-03T17:37:28.777" v="221" actId="478"/>
        <pc:sldMkLst>
          <pc:docMk/>
          <pc:sldMk cId="836861522" sldId="261"/>
        </pc:sldMkLst>
        <pc:inkChg chg="del">
          <ac:chgData name="Class, Caleb" userId="81c01ea6-bccc-4178-af5e-bb84e88c284b" providerId="ADAL" clId="{412C727C-76A9-4217-8476-09333A528F53}" dt="2023-05-03T17:37:26.346" v="220" actId="478"/>
          <ac:inkMkLst>
            <pc:docMk/>
            <pc:sldMk cId="836861522" sldId="261"/>
            <ac:inkMk id="3" creationId="{014D88B9-A331-6F5A-369F-C34FD78873C0}"/>
          </ac:inkMkLst>
        </pc:inkChg>
        <pc:inkChg chg="del">
          <ac:chgData name="Class, Caleb" userId="81c01ea6-bccc-4178-af5e-bb84e88c284b" providerId="ADAL" clId="{412C727C-76A9-4217-8476-09333A528F53}" dt="2023-05-03T17:37:28.777" v="221" actId="478"/>
          <ac:inkMkLst>
            <pc:docMk/>
            <pc:sldMk cId="836861522" sldId="261"/>
            <ac:inkMk id="4" creationId="{0E7D6F6A-0EC7-F132-104A-2C2B62BE4FB0}"/>
          </ac:inkMkLst>
        </pc:inkChg>
      </pc:sldChg>
      <pc:sldChg chg="new del">
        <pc:chgData name="Class, Caleb" userId="81c01ea6-bccc-4178-af5e-bb84e88c284b" providerId="ADAL" clId="{412C727C-76A9-4217-8476-09333A528F53}" dt="2023-05-18T13:29:48.411" v="259" actId="47"/>
        <pc:sldMkLst>
          <pc:docMk/>
          <pc:sldMk cId="630264637" sldId="262"/>
        </pc:sldMkLst>
      </pc:sldChg>
      <pc:sldChg chg="addSp modSp add del mod modNotes">
        <pc:chgData name="Class, Caleb" userId="81c01ea6-bccc-4178-af5e-bb84e88c284b" providerId="ADAL" clId="{412C727C-76A9-4217-8476-09333A528F53}" dt="2023-05-18T13:28:25.846" v="253" actId="47"/>
        <pc:sldMkLst>
          <pc:docMk/>
          <pc:sldMk cId="3535616520" sldId="263"/>
        </pc:sldMkLst>
        <pc:picChg chg="add mod replST">
          <ac:chgData name="Class, Caleb" userId="81c01ea6-bccc-4178-af5e-bb84e88c284b" providerId="ADAL" clId="{412C727C-76A9-4217-8476-09333A528F53}" dt="2023-05-18T13:27:16.330" v="226"/>
          <ac:picMkLst>
            <pc:docMk/>
            <pc:sldMk cId="3535616520" sldId="263"/>
            <ac:picMk id="3" creationId="{14D7ABE7-9437-F574-3A39-3769A47EFD47}"/>
          </ac:picMkLst>
        </pc:picChg>
      </pc:sldChg>
      <pc:sldChg chg="addSp modSp add mod modNotes">
        <pc:chgData name="Class, Caleb" userId="81c01ea6-bccc-4178-af5e-bb84e88c284b" providerId="ADAL" clId="{412C727C-76A9-4217-8476-09333A528F53}" dt="2023-05-18T13:27:28.073" v="234" actId="20577"/>
        <pc:sldMkLst>
          <pc:docMk/>
          <pc:sldMk cId="654847681" sldId="264"/>
        </pc:sldMkLst>
        <pc:picChg chg="add mod replST">
          <ac:chgData name="Class, Caleb" userId="81c01ea6-bccc-4178-af5e-bb84e88c284b" providerId="ADAL" clId="{412C727C-76A9-4217-8476-09333A528F53}" dt="2023-05-18T13:27:28.033" v="232"/>
          <ac:picMkLst>
            <pc:docMk/>
            <pc:sldMk cId="654847681" sldId="264"/>
            <ac:picMk id="3" creationId="{49044AB5-9F1F-4317-3E85-CDA13395B0E7}"/>
          </ac:picMkLst>
        </pc:picChg>
      </pc:sldChg>
      <pc:sldChg chg="addSp modSp add mod modNotes">
        <pc:chgData name="Class, Caleb" userId="81c01ea6-bccc-4178-af5e-bb84e88c284b" providerId="ADAL" clId="{412C727C-76A9-4217-8476-09333A528F53}" dt="2023-05-18T13:27:28.227" v="240" actId="20577"/>
        <pc:sldMkLst>
          <pc:docMk/>
          <pc:sldMk cId="3066996581" sldId="265"/>
        </pc:sldMkLst>
        <pc:picChg chg="add mod replST">
          <ac:chgData name="Class, Caleb" userId="81c01ea6-bccc-4178-af5e-bb84e88c284b" providerId="ADAL" clId="{412C727C-76A9-4217-8476-09333A528F53}" dt="2023-05-18T13:27:28.175" v="238"/>
          <ac:picMkLst>
            <pc:docMk/>
            <pc:sldMk cId="3066996581" sldId="265"/>
            <ac:picMk id="3" creationId="{50B52480-0620-70E3-375D-217FF7C0170D}"/>
          </ac:picMkLst>
        </pc:picChg>
      </pc:sldChg>
      <pc:sldChg chg="addSp delSp modSp add mod modNotes">
        <pc:chgData name="Class, Caleb" userId="81c01ea6-bccc-4178-af5e-bb84e88c284b" providerId="ADAL" clId="{412C727C-76A9-4217-8476-09333A528F53}" dt="2023-05-18T13:28:53.137" v="258"/>
        <pc:sldMkLst>
          <pc:docMk/>
          <pc:sldMk cId="2669745936" sldId="266"/>
        </pc:sldMkLst>
        <pc:picChg chg="add del mod replST">
          <ac:chgData name="Class, Caleb" userId="81c01ea6-bccc-4178-af5e-bb84e88c284b" providerId="ADAL" clId="{412C727C-76A9-4217-8476-09333A528F53}" dt="2023-05-18T13:28:53.096" v="255"/>
          <ac:picMkLst>
            <pc:docMk/>
            <pc:sldMk cId="2669745936" sldId="266"/>
            <ac:picMk id="3" creationId="{0E4E0AE6-D0C6-C885-E22F-E2282E715445}"/>
          </ac:picMkLst>
        </pc:picChg>
        <pc:picChg chg="add mod replST">
          <ac:chgData name="Class, Caleb" userId="81c01ea6-bccc-4178-af5e-bb84e88c284b" providerId="ADAL" clId="{412C727C-76A9-4217-8476-09333A528F53}" dt="2023-05-18T13:28:53.137" v="258"/>
          <ac:picMkLst>
            <pc:docMk/>
            <pc:sldMk cId="2669745936" sldId="266"/>
            <ac:picMk id="5" creationId="{41C02F60-86A4-DC1E-0A81-18C14A73456F}"/>
          </ac:picMkLst>
        </pc:picChg>
      </pc:sldChg>
      <pc:sldChg chg="addSp modSp add mod modNotes">
        <pc:chgData name="Class, Caleb" userId="81c01ea6-bccc-4178-af5e-bb84e88c284b" providerId="ADAL" clId="{412C727C-76A9-4217-8476-09333A528F53}" dt="2023-05-18T13:28:20.508" v="252" actId="20577"/>
        <pc:sldMkLst>
          <pc:docMk/>
          <pc:sldMk cId="2233309416" sldId="267"/>
        </pc:sldMkLst>
        <pc:picChg chg="add mod replST">
          <ac:chgData name="Class, Caleb" userId="81c01ea6-bccc-4178-af5e-bb84e88c284b" providerId="ADAL" clId="{412C727C-76A9-4217-8476-09333A528F53}" dt="2023-05-18T13:28:20.468" v="250"/>
          <ac:picMkLst>
            <pc:docMk/>
            <pc:sldMk cId="2233309416" sldId="267"/>
            <ac:picMk id="3" creationId="{0EEAF676-BC4A-8389-4BCE-5FA403C0376B}"/>
          </ac:picMkLst>
        </pc:picChg>
      </pc:sldChg>
      <pc:sldChg chg="addSp delSp modSp new add del mod modAnim">
        <pc:chgData name="Class, Caleb" userId="81c01ea6-bccc-4178-af5e-bb84e88c284b" providerId="ADAL" clId="{412C727C-76A9-4217-8476-09333A528F53}" dt="2023-05-18T13:37:21.132" v="454" actId="1038"/>
        <pc:sldMkLst>
          <pc:docMk/>
          <pc:sldMk cId="1977546814" sldId="268"/>
        </pc:sldMkLst>
        <pc:spChg chg="add mod">
          <ac:chgData name="Class, Caleb" userId="81c01ea6-bccc-4178-af5e-bb84e88c284b" providerId="ADAL" clId="{412C727C-76A9-4217-8476-09333A528F53}" dt="2023-05-18T13:37:21.132" v="454" actId="1038"/>
          <ac:spMkLst>
            <pc:docMk/>
            <pc:sldMk cId="1977546814" sldId="268"/>
            <ac:spMk id="4" creationId="{D49FAEFD-34A8-D69B-AE5C-22E32CA24C01}"/>
          </ac:spMkLst>
        </pc:spChg>
        <pc:spChg chg="add del">
          <ac:chgData name="Class, Caleb" userId="81c01ea6-bccc-4178-af5e-bb84e88c284b" providerId="ADAL" clId="{412C727C-76A9-4217-8476-09333A528F53}" dt="2023-05-18T13:34:33.105" v="328" actId="22"/>
          <ac:spMkLst>
            <pc:docMk/>
            <pc:sldMk cId="1977546814" sldId="268"/>
            <ac:spMk id="6" creationId="{8D79D0BC-174D-67F4-FD57-641E7338DA44}"/>
          </ac:spMkLst>
        </pc:spChg>
        <pc:spChg chg="add del">
          <ac:chgData name="Class, Caleb" userId="81c01ea6-bccc-4178-af5e-bb84e88c284b" providerId="ADAL" clId="{412C727C-76A9-4217-8476-09333A528F53}" dt="2023-05-18T13:34:39.030" v="330" actId="22"/>
          <ac:spMkLst>
            <pc:docMk/>
            <pc:sldMk cId="1977546814" sldId="268"/>
            <ac:spMk id="8" creationId="{B043EA1D-FD82-F1B0-D1A8-40564CBE0C82}"/>
          </ac:spMkLst>
        </pc:spChg>
        <pc:spChg chg="add mod">
          <ac:chgData name="Class, Caleb" userId="81c01ea6-bccc-4178-af5e-bb84e88c284b" providerId="ADAL" clId="{412C727C-76A9-4217-8476-09333A528F53}" dt="2023-05-18T13:35:12.018" v="389" actId="20577"/>
          <ac:spMkLst>
            <pc:docMk/>
            <pc:sldMk cId="1977546814" sldId="268"/>
            <ac:spMk id="11" creationId="{99A9DEC6-2045-50DB-127D-2420E02E866B}"/>
          </ac:spMkLst>
        </pc:spChg>
        <pc:spChg chg="add mod">
          <ac:chgData name="Class, Caleb" userId="81c01ea6-bccc-4178-af5e-bb84e88c284b" providerId="ADAL" clId="{412C727C-76A9-4217-8476-09333A528F53}" dt="2023-05-18T13:35:43.095" v="428" actId="20577"/>
          <ac:spMkLst>
            <pc:docMk/>
            <pc:sldMk cId="1977546814" sldId="268"/>
            <ac:spMk id="16" creationId="{ED67DBDE-58E8-640E-8A35-03253DF88BFF}"/>
          </ac:spMkLst>
        </pc:spChg>
        <pc:picChg chg="add del mod">
          <ac:chgData name="Class, Caleb" userId="81c01ea6-bccc-4178-af5e-bb84e88c284b" providerId="ADAL" clId="{412C727C-76A9-4217-8476-09333A528F53}" dt="2023-05-18T13:34:29.916" v="326" actId="478"/>
          <ac:picMkLst>
            <pc:docMk/>
            <pc:sldMk cId="1977546814" sldId="268"/>
            <ac:picMk id="3" creationId="{2BCA3558-3E08-BF94-4149-263678D5C583}"/>
          </ac:picMkLst>
        </pc:picChg>
        <pc:picChg chg="add mod">
          <ac:chgData name="Class, Caleb" userId="81c01ea6-bccc-4178-af5e-bb84e88c284b" providerId="ADAL" clId="{412C727C-76A9-4217-8476-09333A528F53}" dt="2023-05-18T13:34:46.181" v="336" actId="1076"/>
          <ac:picMkLst>
            <pc:docMk/>
            <pc:sldMk cId="1977546814" sldId="268"/>
            <ac:picMk id="10" creationId="{940F2F84-5533-4392-B766-7E62A8B4F6AA}"/>
          </ac:picMkLst>
        </pc:picChg>
        <pc:cxnChg chg="add mod">
          <ac:chgData name="Class, Caleb" userId="81c01ea6-bccc-4178-af5e-bb84e88c284b" providerId="ADAL" clId="{412C727C-76A9-4217-8476-09333A528F53}" dt="2023-05-18T13:36:18.954" v="433" actId="13822"/>
          <ac:cxnSpMkLst>
            <pc:docMk/>
            <pc:sldMk cId="1977546814" sldId="268"/>
            <ac:cxnSpMk id="13" creationId="{05314747-B526-4544-9C1A-5065A9BC1756}"/>
          </ac:cxnSpMkLst>
        </pc:cxnChg>
        <pc:cxnChg chg="add mod">
          <ac:chgData name="Class, Caleb" userId="81c01ea6-bccc-4178-af5e-bb84e88c284b" providerId="ADAL" clId="{412C727C-76A9-4217-8476-09333A528F53}" dt="2023-05-18T13:36:18.954" v="433" actId="13822"/>
          <ac:cxnSpMkLst>
            <pc:docMk/>
            <pc:sldMk cId="1977546814" sldId="268"/>
            <ac:cxnSpMk id="14" creationId="{C57EEDC5-EE1C-FF4A-C8F6-A59A46E1B3F4}"/>
          </ac:cxnSpMkLst>
        </pc:cxnChg>
        <pc:cxnChg chg="add mod">
          <ac:chgData name="Class, Caleb" userId="81c01ea6-bccc-4178-af5e-bb84e88c284b" providerId="ADAL" clId="{412C727C-76A9-4217-8476-09333A528F53}" dt="2023-05-18T13:36:00.064" v="432" actId="13822"/>
          <ac:cxnSpMkLst>
            <pc:docMk/>
            <pc:sldMk cId="1977546814" sldId="268"/>
            <ac:cxnSpMk id="17" creationId="{37F5364C-FD97-E39C-352F-3EFADAE019B2}"/>
          </ac:cxnSpMkLst>
        </pc:cxnChg>
      </pc:sldChg>
      <pc:sldChg chg="addSp delSp modSp new mod setBg modClrScheme chgLayout">
        <pc:chgData name="Class, Caleb" userId="81c01ea6-bccc-4178-af5e-bb84e88c284b" providerId="ADAL" clId="{412C727C-76A9-4217-8476-09333A528F53}" dt="2023-05-18T13:44:31.717" v="1185" actId="20577"/>
        <pc:sldMkLst>
          <pc:docMk/>
          <pc:sldMk cId="1773410837" sldId="269"/>
        </pc:sldMkLst>
        <pc:spChg chg="add mod">
          <ac:chgData name="Class, Caleb" userId="81c01ea6-bccc-4178-af5e-bb84e88c284b" providerId="ADAL" clId="{412C727C-76A9-4217-8476-09333A528F53}" dt="2023-05-18T13:42:34.448" v="1039" actId="26606"/>
          <ac:spMkLst>
            <pc:docMk/>
            <pc:sldMk cId="1773410837" sldId="269"/>
            <ac:spMk id="2" creationId="{B246F913-9E24-B152-9598-E4D4FCC026F7}"/>
          </ac:spMkLst>
        </pc:spChg>
        <pc:spChg chg="add del mod">
          <ac:chgData name="Class, Caleb" userId="81c01ea6-bccc-4178-af5e-bb84e88c284b" providerId="ADAL" clId="{412C727C-76A9-4217-8476-09333A528F53}" dt="2023-05-18T13:38:20.707" v="498" actId="478"/>
          <ac:spMkLst>
            <pc:docMk/>
            <pc:sldMk cId="1773410837" sldId="269"/>
            <ac:spMk id="3" creationId="{738DB268-D4F4-584B-D797-9C7F467FDB2D}"/>
          </ac:spMkLst>
        </pc:spChg>
        <pc:spChg chg="add del mod">
          <ac:chgData name="Class, Caleb" userId="81c01ea6-bccc-4178-af5e-bb84e88c284b" providerId="ADAL" clId="{412C727C-76A9-4217-8476-09333A528F53}" dt="2023-05-18T13:38:28.466" v="499" actId="3680"/>
          <ac:spMkLst>
            <pc:docMk/>
            <pc:sldMk cId="1773410837" sldId="269"/>
            <ac:spMk id="5" creationId="{3E4BD206-A5C1-365D-EC00-6212B07EC0B0}"/>
          </ac:spMkLst>
        </pc:spChg>
        <pc:spChg chg="add">
          <ac:chgData name="Class, Caleb" userId="81c01ea6-bccc-4178-af5e-bb84e88c284b" providerId="ADAL" clId="{412C727C-76A9-4217-8476-09333A528F53}" dt="2023-05-18T13:42:34.448" v="1039" actId="26606"/>
          <ac:spMkLst>
            <pc:docMk/>
            <pc:sldMk cId="1773410837" sldId="269"/>
            <ac:spMk id="11" creationId="{35DB3719-6FDC-4E5D-891D-FF40B7300F64}"/>
          </ac:spMkLst>
        </pc:spChg>
        <pc:spChg chg="add">
          <ac:chgData name="Class, Caleb" userId="81c01ea6-bccc-4178-af5e-bb84e88c284b" providerId="ADAL" clId="{412C727C-76A9-4217-8476-09333A528F53}" dt="2023-05-18T13:42:34.448" v="1039" actId="26606"/>
          <ac:spMkLst>
            <pc:docMk/>
            <pc:sldMk cId="1773410837" sldId="269"/>
            <ac:spMk id="13" creationId="{E0CBAC23-2E3F-4A90-BA59-F8299F6A5439}"/>
          </ac:spMkLst>
        </pc:spChg>
        <pc:graphicFrameChg chg="add mod ord modGraphic">
          <ac:chgData name="Class, Caleb" userId="81c01ea6-bccc-4178-af5e-bb84e88c284b" providerId="ADAL" clId="{412C727C-76A9-4217-8476-09333A528F53}" dt="2023-05-18T13:44:31.717" v="1185" actId="20577"/>
          <ac:graphicFrameMkLst>
            <pc:docMk/>
            <pc:sldMk cId="1773410837" sldId="269"/>
            <ac:graphicFrameMk id="6" creationId="{190EA173-09C7-3F2B-8D0D-577DE193584B}"/>
          </ac:graphicFrameMkLst>
        </pc:graphicFrameChg>
      </pc:sldChg>
      <pc:sldChg chg="addSp delSp modSp new mod setBg modClrScheme chgLayout">
        <pc:chgData name="Class, Caleb" userId="81c01ea6-bccc-4178-af5e-bb84e88c284b" providerId="ADAL" clId="{412C727C-76A9-4217-8476-09333A528F53}" dt="2023-05-18T13:49:55.826" v="1744" actId="20577"/>
        <pc:sldMkLst>
          <pc:docMk/>
          <pc:sldMk cId="192479658" sldId="270"/>
        </pc:sldMkLst>
        <pc:spChg chg="add mod">
          <ac:chgData name="Class, Caleb" userId="81c01ea6-bccc-4178-af5e-bb84e88c284b" providerId="ADAL" clId="{412C727C-76A9-4217-8476-09333A528F53}" dt="2023-05-18T13:49:14.330" v="1657" actId="26606"/>
          <ac:spMkLst>
            <pc:docMk/>
            <pc:sldMk cId="192479658" sldId="270"/>
            <ac:spMk id="2" creationId="{5887960F-9311-8AE0-3620-C3D55301D51F}"/>
          </ac:spMkLst>
        </pc:spChg>
        <pc:spChg chg="add mod">
          <ac:chgData name="Class, Caleb" userId="81c01ea6-bccc-4178-af5e-bb84e88c284b" providerId="ADAL" clId="{412C727C-76A9-4217-8476-09333A528F53}" dt="2023-05-18T13:49:55.826" v="1744" actId="20577"/>
          <ac:spMkLst>
            <pc:docMk/>
            <pc:sldMk cId="192479658" sldId="270"/>
            <ac:spMk id="3" creationId="{4D5164AB-EB1B-2D7D-58B4-3EF6A67B1EAA}"/>
          </ac:spMkLst>
        </pc:spChg>
        <pc:spChg chg="add">
          <ac:chgData name="Class, Caleb" userId="81c01ea6-bccc-4178-af5e-bb84e88c284b" providerId="ADAL" clId="{412C727C-76A9-4217-8476-09333A528F53}" dt="2023-05-18T13:49:14.330" v="1657" actId="26606"/>
          <ac:spMkLst>
            <pc:docMk/>
            <pc:sldMk cId="192479658" sldId="270"/>
            <ac:spMk id="6" creationId="{2C61293E-6EBE-43EF-A52C-9BEBFD7679D4}"/>
          </ac:spMkLst>
        </pc:spChg>
        <pc:spChg chg="add">
          <ac:chgData name="Class, Caleb" userId="81c01ea6-bccc-4178-af5e-bb84e88c284b" providerId="ADAL" clId="{412C727C-76A9-4217-8476-09333A528F53}" dt="2023-05-18T13:49:14.330" v="1657" actId="26606"/>
          <ac:spMkLst>
            <pc:docMk/>
            <pc:sldMk cId="192479658" sldId="270"/>
            <ac:spMk id="8" creationId="{21540236-BFD5-4A9D-8840-4703E7F76825}"/>
          </ac:spMkLst>
        </pc:spChg>
        <pc:spChg chg="add del">
          <ac:chgData name="Class, Caleb" userId="81c01ea6-bccc-4178-af5e-bb84e88c284b" providerId="ADAL" clId="{412C727C-76A9-4217-8476-09333A528F53}" dt="2023-05-18T13:42:57.623" v="1043" actId="26606"/>
          <ac:spMkLst>
            <pc:docMk/>
            <pc:sldMk cId="192479658" sldId="270"/>
            <ac:spMk id="9" creationId="{F13C74B1-5B17-4795-BED0-7140497B445A}"/>
          </ac:spMkLst>
        </pc:spChg>
        <pc:spChg chg="add del">
          <ac:chgData name="Class, Caleb" userId="81c01ea6-bccc-4178-af5e-bb84e88c284b" providerId="ADAL" clId="{412C727C-76A9-4217-8476-09333A528F53}" dt="2023-05-18T13:42:57.623" v="1043" actId="26606"/>
          <ac:spMkLst>
            <pc:docMk/>
            <pc:sldMk cId="192479658" sldId="270"/>
            <ac:spMk id="11" creationId="{D4974D33-8DC5-464E-8C6D-BE58F0669C17}"/>
          </ac:spMkLst>
        </pc:spChg>
        <pc:picChg chg="add del">
          <ac:chgData name="Class, Caleb" userId="81c01ea6-bccc-4178-af5e-bb84e88c284b" providerId="ADAL" clId="{412C727C-76A9-4217-8476-09333A528F53}" dt="2023-05-18T13:42:57.623" v="1043" actId="26606"/>
          <ac:picMkLst>
            <pc:docMk/>
            <pc:sldMk cId="192479658" sldId="270"/>
            <ac:picMk id="5" creationId="{61CEA3E9-9777-B2B5-9DE2-43495B920FCA}"/>
          </ac:picMkLst>
        </pc:picChg>
        <pc:picChg chg="add">
          <ac:chgData name="Class, Caleb" userId="81c01ea6-bccc-4178-af5e-bb84e88c284b" providerId="ADAL" clId="{412C727C-76A9-4217-8476-09333A528F53}" dt="2023-05-18T13:49:14.330" v="1657" actId="26606"/>
          <ac:picMkLst>
            <pc:docMk/>
            <pc:sldMk cId="192479658" sldId="270"/>
            <ac:picMk id="7" creationId="{D3E82938-72B4-9932-65CB-F8000629BD3E}"/>
          </ac:picMkLst>
        </pc:picChg>
      </pc:sldChg>
      <pc:sldChg chg="addSp delSp modSp new mod setBg modClrScheme addAnim delAnim chgLayout">
        <pc:chgData name="Class, Caleb" userId="81c01ea6-bccc-4178-af5e-bb84e88c284b" providerId="ADAL" clId="{412C727C-76A9-4217-8476-09333A528F53}" dt="2023-05-18T13:50:40.627" v="1760" actId="26606"/>
        <pc:sldMkLst>
          <pc:docMk/>
          <pc:sldMk cId="4217487548" sldId="271"/>
        </pc:sldMkLst>
        <pc:spChg chg="del mod ord">
          <ac:chgData name="Class, Caleb" userId="81c01ea6-bccc-4178-af5e-bb84e88c284b" providerId="ADAL" clId="{412C727C-76A9-4217-8476-09333A528F53}" dt="2023-05-18T13:50:19.487" v="1746" actId="700"/>
          <ac:spMkLst>
            <pc:docMk/>
            <pc:sldMk cId="4217487548" sldId="271"/>
            <ac:spMk id="2" creationId="{2C60CD7E-C5F6-C58F-7319-2841D530D459}"/>
          </ac:spMkLst>
        </pc:spChg>
        <pc:spChg chg="del mod ord">
          <ac:chgData name="Class, Caleb" userId="81c01ea6-bccc-4178-af5e-bb84e88c284b" providerId="ADAL" clId="{412C727C-76A9-4217-8476-09333A528F53}" dt="2023-05-18T13:50:19.487" v="1746" actId="700"/>
          <ac:spMkLst>
            <pc:docMk/>
            <pc:sldMk cId="4217487548" sldId="271"/>
            <ac:spMk id="3" creationId="{2E003A0C-D8B3-10B4-5E3A-4CB5B1044B58}"/>
          </ac:spMkLst>
        </pc:spChg>
        <pc:spChg chg="add mod ord">
          <ac:chgData name="Class, Caleb" userId="81c01ea6-bccc-4178-af5e-bb84e88c284b" providerId="ADAL" clId="{412C727C-76A9-4217-8476-09333A528F53}" dt="2023-05-18T13:50:40.627" v="1760" actId="26606"/>
          <ac:spMkLst>
            <pc:docMk/>
            <pc:sldMk cId="4217487548" sldId="271"/>
            <ac:spMk id="4" creationId="{E27F9D47-C7EA-3EEF-4074-B4DD6D82EF7E}"/>
          </ac:spMkLst>
        </pc:spChg>
        <pc:spChg chg="add mod ord">
          <ac:chgData name="Class, Caleb" userId="81c01ea6-bccc-4178-af5e-bb84e88c284b" providerId="ADAL" clId="{412C727C-76A9-4217-8476-09333A528F53}" dt="2023-05-18T13:50:40.627" v="1760" actId="26606"/>
          <ac:spMkLst>
            <pc:docMk/>
            <pc:sldMk cId="4217487548" sldId="271"/>
            <ac:spMk id="5" creationId="{9C7FFBE7-DB1D-723A-A2D6-D1523F5F89DA}"/>
          </ac:spMkLst>
        </pc:spChg>
        <pc:spChg chg="add del">
          <ac:chgData name="Class, Caleb" userId="81c01ea6-bccc-4178-af5e-bb84e88c284b" providerId="ADAL" clId="{412C727C-76A9-4217-8476-09333A528F53}" dt="2023-05-18T13:50:39.782" v="1756" actId="26606"/>
          <ac:spMkLst>
            <pc:docMk/>
            <pc:sldMk cId="4217487548" sldId="271"/>
            <ac:spMk id="10" creationId="{787F4F1C-8D3D-4EC1-B72D-A0470A5A08B8}"/>
          </ac:spMkLst>
        </pc:spChg>
        <pc:spChg chg="add del">
          <ac:chgData name="Class, Caleb" userId="81c01ea6-bccc-4178-af5e-bb84e88c284b" providerId="ADAL" clId="{412C727C-76A9-4217-8476-09333A528F53}" dt="2023-05-18T13:50:36.538" v="1754" actId="26606"/>
          <ac:spMkLst>
            <pc:docMk/>
            <pc:sldMk cId="4217487548" sldId="271"/>
            <ac:spMk id="11" creationId="{9B7AD9F6-8CE7-4299-8FC6-328F4DCD3FF9}"/>
          </ac:spMkLst>
        </pc:spChg>
        <pc:spChg chg="add del">
          <ac:chgData name="Class, Caleb" userId="81c01ea6-bccc-4178-af5e-bb84e88c284b" providerId="ADAL" clId="{412C727C-76A9-4217-8476-09333A528F53}" dt="2023-05-18T13:50:36.538" v="1754" actId="26606"/>
          <ac:spMkLst>
            <pc:docMk/>
            <pc:sldMk cId="4217487548" sldId="271"/>
            <ac:spMk id="13" creationId="{F49775AF-8896-43EE-92C6-83497D6DC56F}"/>
          </ac:spMkLst>
        </pc:spChg>
        <pc:spChg chg="add">
          <ac:chgData name="Class, Caleb" userId="81c01ea6-bccc-4178-af5e-bb84e88c284b" providerId="ADAL" clId="{412C727C-76A9-4217-8476-09333A528F53}" dt="2023-05-18T13:50:40.627" v="1760" actId="26606"/>
          <ac:spMkLst>
            <pc:docMk/>
            <pc:sldMk cId="4217487548" sldId="271"/>
            <ac:spMk id="14" creationId="{41F77738-2AF0-4750-A0C7-F97C2C17590E}"/>
          </ac:spMkLst>
        </pc:spChg>
        <pc:spChg chg="add del">
          <ac:chgData name="Class, Caleb" userId="81c01ea6-bccc-4178-af5e-bb84e88c284b" providerId="ADAL" clId="{412C727C-76A9-4217-8476-09333A528F53}" dt="2023-05-18T13:50:40.617" v="1759" actId="26606"/>
          <ac:spMkLst>
            <pc:docMk/>
            <pc:sldMk cId="4217487548" sldId="271"/>
            <ac:spMk id="19" creationId="{58D235B8-3D10-493F-88AC-84BB404C1B5A}"/>
          </ac:spMkLst>
        </pc:spChg>
        <pc:spChg chg="add del">
          <ac:chgData name="Class, Caleb" userId="81c01ea6-bccc-4178-af5e-bb84e88c284b" providerId="ADAL" clId="{412C727C-76A9-4217-8476-09333A528F53}" dt="2023-05-18T13:50:40.617" v="1759" actId="26606"/>
          <ac:spMkLst>
            <pc:docMk/>
            <pc:sldMk cId="4217487548" sldId="271"/>
            <ac:spMk id="21" creationId="{42A4FC2C-047E-45A5-965D-8E1E3BF09BC6}"/>
          </ac:spMkLst>
        </pc:spChg>
        <pc:spChg chg="add del">
          <ac:chgData name="Class, Caleb" userId="81c01ea6-bccc-4178-af5e-bb84e88c284b" providerId="ADAL" clId="{412C727C-76A9-4217-8476-09333A528F53}" dt="2023-05-18T13:50:40.617" v="1759" actId="26606"/>
          <ac:spMkLst>
            <pc:docMk/>
            <pc:sldMk cId="4217487548" sldId="271"/>
            <ac:spMk id="22" creationId="{A93898FF-D987-4B0E-BFB4-85F5EB356D4D}"/>
          </ac:spMkLst>
        </pc:spChg>
        <pc:spChg chg="add del">
          <ac:chgData name="Class, Caleb" userId="81c01ea6-bccc-4178-af5e-bb84e88c284b" providerId="ADAL" clId="{412C727C-76A9-4217-8476-09333A528F53}" dt="2023-05-18T13:50:40.617" v="1759" actId="26606"/>
          <ac:spMkLst>
            <pc:docMk/>
            <pc:sldMk cId="4217487548" sldId="271"/>
            <ac:spMk id="23" creationId="{612F383F-B981-4BC3-9E2B-7BE938CEF3EC}"/>
          </ac:spMkLst>
        </pc:spChg>
        <pc:spChg chg="add del">
          <ac:chgData name="Class, Caleb" userId="81c01ea6-bccc-4178-af5e-bb84e88c284b" providerId="ADAL" clId="{412C727C-76A9-4217-8476-09333A528F53}" dt="2023-05-18T13:50:40.617" v="1759" actId="26606"/>
          <ac:spMkLst>
            <pc:docMk/>
            <pc:sldMk cId="4217487548" sldId="271"/>
            <ac:spMk id="24" creationId="{5AA485AD-076E-4077-A6E6-C3C9F0C39FF2}"/>
          </ac:spMkLst>
        </pc:spChg>
        <pc:spChg chg="add">
          <ac:chgData name="Class, Caleb" userId="81c01ea6-bccc-4178-af5e-bb84e88c284b" providerId="ADAL" clId="{412C727C-76A9-4217-8476-09333A528F53}" dt="2023-05-18T13:50:40.627" v="1760" actId="26606"/>
          <ac:spMkLst>
            <pc:docMk/>
            <pc:sldMk cId="4217487548" sldId="271"/>
            <ac:spMk id="28" creationId="{289ED1AA-8684-4D37-B208-8777E1A7780D}"/>
          </ac:spMkLst>
        </pc:spChg>
        <pc:spChg chg="add">
          <ac:chgData name="Class, Caleb" userId="81c01ea6-bccc-4178-af5e-bb84e88c284b" providerId="ADAL" clId="{412C727C-76A9-4217-8476-09333A528F53}" dt="2023-05-18T13:50:40.627" v="1760" actId="26606"/>
          <ac:spMkLst>
            <pc:docMk/>
            <pc:sldMk cId="4217487548" sldId="271"/>
            <ac:spMk id="29" creationId="{4180E01B-B1F4-437C-807D-1C930718EE64}"/>
          </ac:spMkLst>
        </pc:spChg>
        <pc:grpChg chg="add del">
          <ac:chgData name="Class, Caleb" userId="81c01ea6-bccc-4178-af5e-bb84e88c284b" providerId="ADAL" clId="{412C727C-76A9-4217-8476-09333A528F53}" dt="2023-05-18T13:50:39.782" v="1756" actId="26606"/>
          <ac:grpSpMkLst>
            <pc:docMk/>
            <pc:sldMk cId="4217487548" sldId="271"/>
            <ac:grpSpMk id="12" creationId="{D1E3DD61-64DB-46AD-B249-E273CD86B051}"/>
          </ac:grpSpMkLst>
        </pc:grpChg>
        <pc:picChg chg="add del">
          <ac:chgData name="Class, Caleb" userId="81c01ea6-bccc-4178-af5e-bb84e88c284b" providerId="ADAL" clId="{412C727C-76A9-4217-8476-09333A528F53}" dt="2023-05-18T13:50:36.538" v="1754" actId="26606"/>
          <ac:picMkLst>
            <pc:docMk/>
            <pc:sldMk cId="4217487548" sldId="271"/>
            <ac:picMk id="7" creationId="{2D23EFB0-A37B-AEF6-FCB5-2DEF1A4511FC}"/>
          </ac:picMkLst>
        </pc:picChg>
        <pc:picChg chg="add del">
          <ac:chgData name="Class, Caleb" userId="81c01ea6-bccc-4178-af5e-bb84e88c284b" providerId="ADAL" clId="{412C727C-76A9-4217-8476-09333A528F53}" dt="2023-05-18T13:50:40.617" v="1759" actId="26606"/>
          <ac:picMkLst>
            <pc:docMk/>
            <pc:sldMk cId="4217487548" sldId="271"/>
            <ac:picMk id="25" creationId="{D088DBDF-80D5-4FC0-8A54-9D660B728DC4}"/>
          </ac:picMkLst>
        </pc:picChg>
        <pc:picChg chg="add del">
          <ac:chgData name="Class, Caleb" userId="81c01ea6-bccc-4178-af5e-bb84e88c284b" providerId="ADAL" clId="{412C727C-76A9-4217-8476-09333A528F53}" dt="2023-05-18T13:50:40.617" v="1759" actId="26606"/>
          <ac:picMkLst>
            <pc:docMk/>
            <pc:sldMk cId="4217487548" sldId="271"/>
            <ac:picMk id="26" creationId="{DBA2C74D-634A-747E-80A3-7A31DC267147}"/>
          </ac:picMkLst>
        </pc:picChg>
      </pc:sldChg>
      <pc:sldChg chg="addSp delSp modSp add mod modNotes">
        <pc:chgData name="Class, Caleb" userId="81c01ea6-bccc-4178-af5e-bb84e88c284b" providerId="ADAL" clId="{412C727C-76A9-4217-8476-09333A528F53}" dt="2023-05-18T17:06:25.968" v="1771"/>
        <pc:sldMkLst>
          <pc:docMk/>
          <pc:sldMk cId="2949456096" sldId="272"/>
        </pc:sldMkLst>
        <pc:picChg chg="add del mod replST">
          <ac:chgData name="Class, Caleb" userId="81c01ea6-bccc-4178-af5e-bb84e88c284b" providerId="ADAL" clId="{412C727C-76A9-4217-8476-09333A528F53}" dt="2023-05-18T17:06:25.880" v="1768"/>
          <ac:picMkLst>
            <pc:docMk/>
            <pc:sldMk cId="2949456096" sldId="272"/>
            <ac:picMk id="3" creationId="{5517260D-4262-2FC1-C73F-FD941B239940}"/>
          </ac:picMkLst>
        </pc:picChg>
        <pc:picChg chg="add mod replST">
          <ac:chgData name="Class, Caleb" userId="81c01ea6-bccc-4178-af5e-bb84e88c284b" providerId="ADAL" clId="{412C727C-76A9-4217-8476-09333A528F53}" dt="2023-05-18T17:06:25.968" v="1771"/>
          <ac:picMkLst>
            <pc:docMk/>
            <pc:sldMk cId="2949456096" sldId="272"/>
            <ac:picMk id="5" creationId="{7343480A-2EEA-1A8D-24DC-6F017F85F8E7}"/>
          </ac:picMkLst>
        </pc:picChg>
      </pc:sldChg>
    </pc:docChg>
  </pc:docChgLst>
  <pc:docChgLst>
    <pc:chgData name="Class, Caleb" userId="81c01ea6-bccc-4178-af5e-bb84e88c284b" providerId="ADAL" clId="{0A107297-3E13-486C-A554-2BB388242D3E}"/>
    <pc:docChg chg="delSld">
      <pc:chgData name="Class, Caleb" userId="81c01ea6-bccc-4178-af5e-bb84e88c284b" providerId="ADAL" clId="{0A107297-3E13-486C-A554-2BB388242D3E}" dt="2022-08-31T19:40:33.575" v="1" actId="47"/>
      <pc:docMkLst>
        <pc:docMk/>
      </pc:docMkLst>
      <pc:sldChg chg="del">
        <pc:chgData name="Class, Caleb" userId="81c01ea6-bccc-4178-af5e-bb84e88c284b" providerId="ADAL" clId="{0A107297-3E13-486C-A554-2BB388242D3E}" dt="2022-08-31T19:40:30.559" v="0" actId="47"/>
        <pc:sldMkLst>
          <pc:docMk/>
          <pc:sldMk cId="1844318883" sldId="259"/>
        </pc:sldMkLst>
      </pc:sldChg>
      <pc:sldChg chg="del">
        <pc:chgData name="Class, Caleb" userId="81c01ea6-bccc-4178-af5e-bb84e88c284b" providerId="ADAL" clId="{0A107297-3E13-486C-A554-2BB388242D3E}" dt="2022-08-31T19:40:33.575" v="1" actId="47"/>
        <pc:sldMkLst>
          <pc:docMk/>
          <pc:sldMk cId="597601834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76100-1125-4843-8452-EFA508893393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5EBAA-B588-4FEE-B347-D5B477CF9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06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Poll Title: Do not modify the notes in this section to avoid tampering with the Poll Everywhere activity.
More info at polleverywhere.com/support
What is the best pie?
https://www.polleverywhere.com/free_text_polls/KgfhZQGdw3GVmqyWVZoxj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5EBAA-B588-4FEE-B347-D5B477CF99B8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F0B17-13EE-8850-F2E3-E71EDC47635A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40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How much experience do you have with ChatGPT or other chatbots?
https://www.polleverywhere.com/multiple_choice_polls/NYliTsWtCPmIuiePDtQyb?state=opened&amp;flow=Default&amp;onscreen=persist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5EBAA-B588-4FEE-B347-D5B477CF99B8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82E94-59E6-A323-2B43-A972076790AA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7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BA3FE-6403-4B43-8C6B-3F7CFB08B5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70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ff818649f6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Might want to mention that ChatGPT does not use sources behind a paywall.</a:t>
            </a:r>
            <a:endParaRPr/>
          </a:p>
        </p:txBody>
      </p:sp>
      <p:sp>
        <p:nvSpPr>
          <p:cNvPr id="161" name="Google Shape;161;g1ff818649f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questions do you have?
https://www.polleverywhere.com/discourses/zzmuGUUeCW1bxjbj84Ydr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5EBAA-B588-4FEE-B347-D5B477CF99B8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AEAD26-0C23-1847-E718-C687BD268C8D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17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Poll Title: Do not modify the notes in this section to avoid tampering with the Poll Everywhere activity.
More info at polleverywhere.com/support
How much experience do you have with EHR?
https://www.polleverywhere.com/multiple_choice_polls/Tb1gsyxLF5esV1tPruBf6?state=opened&amp;flow=Default&amp;onscreen=persist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5EBAA-B588-4FEE-B347-D5B477CF99B8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30C9E-0979-5CF8-C525-A7560F8A9122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66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How much experience do you have with Excel?
https://www.polleverywhere.com/multiple_choice_polls/Zbt1WFH8Bs7PnGu4auVhE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5EBAA-B588-4FEE-B347-D5B477CF99B8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24ABA8-C117-811E-DA01-3028C2A4B654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83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How much experience do you have with computer programming?
https://www.polleverywhere.com/multiple_choice_polls/dJDtR8CS6RkBaz8aYl5PO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5EBAA-B588-4FEE-B347-D5B477CF99B8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52DAD-7AB9-3CD6-EFFE-9C819FFA24FD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63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about statistics?
https://www.polleverywhere.com/multiple_choice_polls/ePvESydO50I3gjAW9yW01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5EBAA-B588-4FEE-B347-D5B477CF99B8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4E208-1A48-6997-0C9B-251DD06DAA35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69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questions do you have?
https://www.polleverywhere.com/discourses/zzmuGUUeCW1bxjbj84Ydr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5EBAA-B588-4FEE-B347-D5B477CF99B8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AEAD26-0C23-1847-E718-C687BD268C8D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89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7812-F81E-4097-BAB9-A8AD56BF66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55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What questions do you have?
https://www.polleverywhere.com/discourses/zzmuGUUeCW1bxjbj84Ydr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15EBAA-B588-4FEE-B347-D5B477CF99B8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AEAD26-0C23-1847-E718-C687BD268C8D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59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76377-8404-6943-60F4-44CBD6749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BC20B-A386-E34E-BF06-E7D21CB242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3FBF2-04CC-5ACD-5EBE-D0BC4CAAE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D559-E243-473C-A8B3-657472F2C6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FA1B5-467B-D57A-F921-56164058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427E0-A754-E508-1FAB-556E1D90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B2698-A060-42FD-A294-9E42F3B7B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13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71A90-06B0-03B7-17A8-3DDDA4AA9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F7C492-61AD-1B10-CD8D-882D9C175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CDE3F-A4C7-B85F-E2F9-CC32FB781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D559-E243-473C-A8B3-657472F2C6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2D55F-D635-BFE0-6FEA-48DF38386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ADB21-C195-097A-9503-6F39BBB34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B2698-A060-42FD-A294-9E42F3B7B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6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4633DD-8B9F-539C-0F65-B99D982C5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88214-CAE8-3DE0-0DBC-16E6B56F2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B4A7D-57E8-6403-E3F9-2E33C0EC6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D559-E243-473C-A8B3-657472F2C6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09554-ED1A-33FC-0824-047075C44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C9EA1-9FEE-08B4-81E9-E2B2710DC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B2698-A060-42FD-A294-9E42F3B7B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55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0737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9360717" y="6220805"/>
            <a:ext cx="14080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1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165600" y="6220805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1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10901809" y="6220805"/>
            <a:ext cx="979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>
            <a:lvl1pPr marL="0" marR="0" lvl="0" indent="0" algn="l" rtl="0">
              <a:spcBef>
                <a:spcPts val="0"/>
              </a:spcBef>
              <a:buNone/>
              <a:defRPr sz="1867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0"/>
              </a:spcBef>
              <a:buNone/>
              <a:defRPr sz="1867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0"/>
              </a:spcBef>
              <a:buNone/>
              <a:defRPr sz="1867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0"/>
              </a:spcBef>
              <a:buNone/>
              <a:defRPr sz="1867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0"/>
              </a:spcBef>
              <a:buNone/>
              <a:defRPr sz="1867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spcBef>
                <a:spcPts val="0"/>
              </a:spcBef>
              <a:buNone/>
              <a:defRPr sz="1867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spcBef>
                <a:spcPts val="0"/>
              </a:spcBef>
              <a:buNone/>
              <a:defRPr sz="1867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spcBef>
                <a:spcPts val="0"/>
              </a:spcBef>
              <a:buNone/>
              <a:defRPr sz="1867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spcBef>
                <a:spcPts val="0"/>
              </a:spcBef>
              <a:buNone/>
              <a:defRPr sz="1867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609600" y="1098708"/>
            <a:ext cx="10972800" cy="50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marR="0" lvl="0" indent="-507987" algn="l" rtl="0">
              <a:spcBef>
                <a:spcPts val="667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1219170" marR="0" lvl="1" indent="-482588" algn="l" rtl="0">
              <a:spcBef>
                <a:spcPts val="1600"/>
              </a:spcBef>
              <a:spcAft>
                <a:spcPts val="0"/>
              </a:spcAft>
              <a:buClr>
                <a:srgbClr val="13294B"/>
              </a:buClr>
              <a:buSzPts val="2100"/>
              <a:buFont typeface="Arial"/>
              <a:buChar char="–"/>
              <a:defRPr sz="2800" b="0" i="0" u="none" strike="noStrike" cap="none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828754" marR="0" lvl="2" indent="-457189" algn="l" rtl="0">
              <a:spcBef>
                <a:spcPts val="160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2438339" marR="0" lvl="3" indent="-431789" algn="l" rtl="0">
              <a:spcBef>
                <a:spcPts val="1600"/>
              </a:spcBef>
              <a:spcAft>
                <a:spcPts val="0"/>
              </a:spcAft>
              <a:buClr>
                <a:srgbClr val="13294B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3047924" marR="0" lvl="4" indent="-431789" algn="l" rtl="0">
              <a:spcBef>
                <a:spcPts val="1600"/>
              </a:spcBef>
              <a:spcAft>
                <a:spcPts val="0"/>
              </a:spcAft>
              <a:buClr>
                <a:srgbClr val="13294B"/>
              </a:buClr>
              <a:buSzPts val="1500"/>
              <a:buFont typeface="Arial"/>
              <a:buChar char="»"/>
              <a:defRPr sz="2000" b="0" i="0" u="none" strike="noStrike" cap="none">
                <a:solidFill>
                  <a:srgbClr val="13294B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3657509" marR="0" lvl="5" indent="-431789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Helvetica Neue"/>
              <a:buNone/>
              <a:defRPr sz="2667" b="1" i="0" u="none" strike="noStrike" cap="none">
                <a:solidFill>
                  <a:srgbClr val="13294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7023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6BF59-4486-B7A0-5429-2213F3517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7999E-564A-73F5-894A-EE0156023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358A-F175-CBC1-989A-C4740E09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D559-E243-473C-A8B3-657472F2C6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52FE7-4A38-89A5-E254-3577B59C6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031F3-EAFF-34AA-8BE9-7B62E274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B2698-A060-42FD-A294-9E42F3B7B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9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783C-C3B7-36F4-2DBD-12F97969C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D190A-8998-9774-EA8A-B90B0168E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38AC2-9355-2F10-F7A1-88BC672F7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D559-E243-473C-A8B3-657472F2C6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5F66F-5601-69E5-A77F-C0CACEE9E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A27AD-2CD8-037B-CAAD-A914DE946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B2698-A060-42FD-A294-9E42F3B7B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8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71411-BA8C-7A0C-CC32-636B7427C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5C530-59C1-07D5-1194-5573C9785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A18AA-1D48-C450-7717-F3A54892A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CDE37-BF8D-71D1-8A37-CEC7A10E7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D559-E243-473C-A8B3-657472F2C6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1B7D5-9C2A-CA74-4822-ED12BB70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BF734-B8EB-E543-1455-A8B9724A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B2698-A060-42FD-A294-9E42F3B7B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1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5B0C-B305-7857-C62D-510496BCF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3C01F-977D-949B-7D18-6B0D5B760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6AE96-76A0-4F0F-F14E-B1FE7307E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ECE8E3-9404-7F41-D2FA-E4A81AF066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F87462-479F-16A1-1D75-C60461FDB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1E27F2-9A26-4A5F-6440-22448621F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D559-E243-473C-A8B3-657472F2C6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FC8B4E-15E7-A9E2-1744-AB577B83B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FA7312-818D-572A-E266-0064F0E5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B2698-A060-42FD-A294-9E42F3B7B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87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A372-C700-3FC5-720A-D7333853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ACBE0F-DE03-3EB7-7D1A-210D44546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D559-E243-473C-A8B3-657472F2C6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671BA-38D6-1CEC-B444-6170FDD3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8BA12-C802-3BDF-83C6-69574BBCE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B2698-A060-42FD-A294-9E42F3B7B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38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65385E-7509-0F66-04D3-CD3DE3895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D559-E243-473C-A8B3-657472F2C6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4FB740-8E4E-4BC6-1ED6-3D349FFEE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86993-D1F0-CC21-7690-F34DF1C6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B2698-A060-42FD-A294-9E42F3B7B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7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B8977-7DD1-1C86-1D2C-9E68D8AD5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EE3B0-9241-BA9A-0D86-8520E4A49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80FF4-12A0-802D-E87A-680995DA3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D7B5C-47B4-7F87-3017-770D80693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D559-E243-473C-A8B3-657472F2C6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F1AE6-D4C8-61EB-2B40-3E3020CB0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51F24-305D-CBEF-D336-39C211D3F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B2698-A060-42FD-A294-9E42F3B7B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17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613CD-2D60-AA9F-C3BD-52BF9A174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5BB112-D1DF-7D96-CA66-73FF5A0A46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74911-F3F6-6D4A-3F9B-68B37249D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F6C3C-825B-8A46-5DEF-F4880D923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5D559-E243-473C-A8B3-657472F2C6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0C953-F704-7AD9-8CDE-AB80BA2E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5F737-1D06-2A17-E9EE-CDECA677C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B2698-A060-42FD-A294-9E42F3B7B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92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848291-E443-003E-3EF7-4E2771C6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C053A-ACD2-CC6C-011B-9BA56A0CA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FFB05-BCE1-13A8-09FE-95A59D47F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5D559-E243-473C-A8B3-657472F2C6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E0A60-FC3D-86B3-B30C-42078A88E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EDB48-5766-AEB3-5B12-44EC73436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B2698-A060-42FD-A294-9E42F3B7B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6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mailto:cclass@butler.edu" TargetMode="External"/><Relationship Id="rId13" Type="http://schemas.openxmlformats.org/officeDocument/2006/relationships/image" Target="../media/image17.jpg"/><Relationship Id="rId3" Type="http://schemas.openxmlformats.org/officeDocument/2006/relationships/image" Target="../media/image12.jpeg"/><Relationship Id="rId7" Type="http://schemas.openxmlformats.org/officeDocument/2006/relationships/image" Target="../media/image14.jpeg"/><Relationship Id="rId12" Type="http://schemas.openxmlformats.org/officeDocument/2006/relationships/hyperlink" Target="mailto:cknodere@butler.ed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parora@butler.edu" TargetMode="External"/><Relationship Id="rId11" Type="http://schemas.openxmlformats.org/officeDocument/2006/relationships/image" Target="../media/image16.jpg"/><Relationship Id="rId5" Type="http://schemas.openxmlformats.org/officeDocument/2006/relationships/image" Target="../media/image13.jpg"/><Relationship Id="rId10" Type="http://schemas.openxmlformats.org/officeDocument/2006/relationships/hyperlink" Target="mailto:aerkine@butler.edu" TargetMode="External"/><Relationship Id="rId4" Type="http://schemas.openxmlformats.org/officeDocument/2006/relationships/hyperlink" Target="mailto:obeltranperez@butler.edu" TargetMode="External"/><Relationship Id="rId9" Type="http://schemas.openxmlformats.org/officeDocument/2006/relationships/image" Target="../media/image15.jpeg"/><Relationship Id="rId14" Type="http://schemas.openxmlformats.org/officeDocument/2006/relationships/hyperlink" Target="mailto:agulsevin@butler.edu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reddit.com/r/ChatGPT/comments/zd7l8t/nice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6ED61-0476-B760-F4AB-4B71E17A809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8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7457-1ADA-5712-9640-A8BF4834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 Goals of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38A43-5F5C-EB81-05AC-039D8F7879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112713" indent="-112713">
              <a:buNone/>
            </a:pPr>
            <a:r>
              <a:rPr lang="en-US" sz="2400" b="1" dirty="0"/>
              <a:t>1. Data Literacy </a:t>
            </a:r>
            <a:r>
              <a:rPr lang="en-US" sz="2400" dirty="0"/>
              <a:t>– Understanding the results of research, or a clinical trial, or a business data analyst’s 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8E7B6-6D7D-0787-5F52-66D089CB63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119063" indent="-119063">
              <a:buNone/>
            </a:pPr>
            <a:r>
              <a:rPr lang="en-US" sz="2400" b="1" dirty="0"/>
              <a:t>2. Adaptability </a:t>
            </a:r>
            <a:r>
              <a:rPr lang="en-US" sz="2400" dirty="0"/>
              <a:t>– Being able to use new technology when needed</a:t>
            </a:r>
            <a:endParaRPr lang="en-US" sz="2400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A stained glass window with a person sitting at a desk&#10;&#10;Description automatically generated">
            <a:extLst>
              <a:ext uri="{FF2B5EF4-FFF2-40B4-BE49-F238E27FC236}">
                <a16:creationId xmlns:a16="http://schemas.microsoft.com/office/drawing/2014/main" id="{73EA72B6-E89F-FD02-FB08-8D2EDCF4C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20" y="3086629"/>
            <a:ext cx="4534095" cy="3019778"/>
          </a:xfrm>
          <a:prstGeom prst="rect">
            <a:avLst/>
          </a:prstGeom>
        </p:spPr>
      </p:pic>
      <p:pic>
        <p:nvPicPr>
          <p:cNvPr id="10" name="Picture 9" descr="A person in a white coat&#10;&#10;Description automatically generated">
            <a:extLst>
              <a:ext uri="{FF2B5EF4-FFF2-40B4-BE49-F238E27FC236}">
                <a16:creationId xmlns:a16="http://schemas.microsoft.com/office/drawing/2014/main" id="{368AF574-7618-38BC-13DA-D23F7209A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78" y="3086629"/>
            <a:ext cx="4529667" cy="30197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212809-75EC-B6F8-D4A7-D0E44143F0DE}"/>
              </a:ext>
            </a:extLst>
          </p:cNvPr>
          <p:cNvSpPr txBox="1"/>
          <p:nvPr/>
        </p:nvSpPr>
        <p:spPr>
          <a:xfrm>
            <a:off x="1321695" y="6219976"/>
            <a:ext cx="3776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Leonardo.AI. Prompt: “Stained glass depiction of data literacy”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903A2C-3456-51C0-8A56-891166EC05D1}"/>
              </a:ext>
            </a:extLst>
          </p:cNvPr>
          <p:cNvSpPr txBox="1"/>
          <p:nvPr/>
        </p:nvSpPr>
        <p:spPr>
          <a:xfrm>
            <a:off x="6874951" y="6176963"/>
            <a:ext cx="3776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Leonardo.AI. Prompt: “Abstract art, Pharmacist panicked with lots of different devices”</a:t>
            </a:r>
          </a:p>
        </p:txBody>
      </p:sp>
    </p:spTree>
    <p:extLst>
      <p:ext uri="{BB962C8B-B14F-4D97-AF65-F5344CB8AC3E}">
        <p14:creationId xmlns:p14="http://schemas.microsoft.com/office/powerpoint/2010/main" val="140758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A7D6A-B0AF-465F-8692-7237B72328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754" y="2266631"/>
            <a:ext cx="1320828" cy="1230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64B687-09A4-44DF-B778-248F6EF37F36}"/>
              </a:ext>
            </a:extLst>
          </p:cNvPr>
          <p:cNvSpPr txBox="1"/>
          <p:nvPr/>
        </p:nvSpPr>
        <p:spPr>
          <a:xfrm>
            <a:off x="5563582" y="2296842"/>
            <a:ext cx="26697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Oscar Beltran Perez</a:t>
            </a:r>
          </a:p>
          <a:p>
            <a:r>
              <a:rPr lang="en-US" dirty="0">
                <a:hlinkClick r:id="rId4"/>
              </a:rPr>
              <a:t>obeltranperez@butler.edu</a:t>
            </a:r>
            <a:endParaRPr lang="en-US" dirty="0"/>
          </a:p>
          <a:p>
            <a:r>
              <a:rPr lang="en-US" dirty="0"/>
              <a:t>HIV Prevention &amp; </a:t>
            </a:r>
          </a:p>
          <a:p>
            <a:r>
              <a:rPr lang="en-US" dirty="0"/>
              <a:t>Health Disparities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E63AF-A307-4C9F-AACE-A9ABC02E8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77" y="2224275"/>
            <a:ext cx="1874799" cy="1249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035B45-4052-41DF-912D-210544BEE758}"/>
              </a:ext>
            </a:extLst>
          </p:cNvPr>
          <p:cNvSpPr txBox="1"/>
          <p:nvPr/>
        </p:nvSpPr>
        <p:spPr>
          <a:xfrm>
            <a:off x="2181277" y="2215254"/>
            <a:ext cx="2911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Prachi Arora</a:t>
            </a:r>
          </a:p>
          <a:p>
            <a:r>
              <a:rPr lang="en-US" dirty="0">
                <a:hlinkClick r:id="rId6"/>
              </a:rPr>
              <a:t>parora@butler.edu</a:t>
            </a:r>
            <a:endParaRPr lang="en-US" dirty="0"/>
          </a:p>
          <a:p>
            <a:r>
              <a:rPr lang="en-US" dirty="0"/>
              <a:t>Health Outcomes &amp; </a:t>
            </a:r>
            <a:r>
              <a:rPr lang="en-US" dirty="0" err="1"/>
              <a:t>Pharmacoeconomics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E4BF7E-17E5-43AF-90E8-BE3B647C8A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3" y="4031490"/>
            <a:ext cx="1200018" cy="14572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F4B901-499A-4312-96FE-00BAD8321CAD}"/>
              </a:ext>
            </a:extLst>
          </p:cNvPr>
          <p:cNvSpPr txBox="1"/>
          <p:nvPr/>
        </p:nvSpPr>
        <p:spPr>
          <a:xfrm>
            <a:off x="1576307" y="4221620"/>
            <a:ext cx="226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Caleb Class</a:t>
            </a:r>
          </a:p>
          <a:p>
            <a:r>
              <a:rPr lang="en-US" dirty="0">
                <a:hlinkClick r:id="rId8"/>
              </a:rPr>
              <a:t>cclass@butler.edu</a:t>
            </a:r>
            <a:endParaRPr lang="en-US" dirty="0"/>
          </a:p>
          <a:p>
            <a:r>
              <a:rPr lang="en-US" dirty="0"/>
              <a:t>Bioinformatics &amp; Precision Medicine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5A8750-08C7-4CFE-9167-99CE486C129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494" y="4031490"/>
            <a:ext cx="1217053" cy="1538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87C97-A4D2-4F7D-84EA-C84686E8DA73}"/>
              </a:ext>
            </a:extLst>
          </p:cNvPr>
          <p:cNvSpPr txBox="1"/>
          <p:nvPr/>
        </p:nvSpPr>
        <p:spPr>
          <a:xfrm>
            <a:off x="5563582" y="4221620"/>
            <a:ext cx="2255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Alex Erkine</a:t>
            </a:r>
          </a:p>
          <a:p>
            <a:r>
              <a:rPr lang="en-US" dirty="0">
                <a:hlinkClick r:id="rId10"/>
              </a:rPr>
              <a:t>aerkine@butler.edu</a:t>
            </a:r>
            <a:endParaRPr lang="en-US" dirty="0"/>
          </a:p>
          <a:p>
            <a:r>
              <a:rPr lang="en-US" dirty="0"/>
              <a:t>Bioinformatics &amp; Gene Regulation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66EB092-D099-4AA6-A4EA-A365C53EE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89" y="663021"/>
            <a:ext cx="10972800" cy="360329"/>
          </a:xfrm>
        </p:spPr>
        <p:txBody>
          <a:bodyPr/>
          <a:lstStyle/>
          <a:p>
            <a:pPr algn="l"/>
            <a:r>
              <a:rPr lang="en-US" sz="2600" b="1" dirty="0">
                <a:latin typeface="Helvetica" panose="020B0604020202020204" pitchFamily="34" charset="0"/>
                <a:cs typeface="Helvetica" panose="020B0604020202020204" pitchFamily="34" charset="0"/>
              </a:rPr>
              <a:t>Data Science/Analytics @ COPHS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028B1-428C-4E8D-A83D-70A62C7D03A3}"/>
              </a:ext>
            </a:extLst>
          </p:cNvPr>
          <p:cNvSpPr txBox="1"/>
          <p:nvPr/>
        </p:nvSpPr>
        <p:spPr>
          <a:xfrm>
            <a:off x="1750828" y="6322897"/>
            <a:ext cx="869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More than 20 PharmD students have completed data science research projects since 2020</a:t>
            </a:r>
          </a:p>
        </p:txBody>
      </p:sp>
      <p:sp>
        <p:nvSpPr>
          <p:cNvPr id="16" name="Slide Number Placeholder 10">
            <a:extLst>
              <a:ext uri="{FF2B5EF4-FFF2-40B4-BE49-F238E27FC236}">
                <a16:creationId xmlns:a16="http://schemas.microsoft.com/office/drawing/2014/main" id="{54DD8FD1-27B6-4DC4-AFD4-58B8452A2A63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BE639BC-532F-1304-82D7-8F07F8023F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208" y="4086243"/>
            <a:ext cx="1589194" cy="13513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EAB19C-7A50-2ACA-E3B2-F01DFFD7010E}"/>
              </a:ext>
            </a:extLst>
          </p:cNvPr>
          <p:cNvSpPr txBox="1"/>
          <p:nvPr/>
        </p:nvSpPr>
        <p:spPr>
          <a:xfrm>
            <a:off x="9936254" y="4218081"/>
            <a:ext cx="2255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Chad Knoderer</a:t>
            </a:r>
          </a:p>
          <a:p>
            <a:r>
              <a:rPr lang="en-US" dirty="0">
                <a:hlinkClick r:id="rId12"/>
              </a:rPr>
              <a:t>cknodere@butler.edu</a:t>
            </a:r>
            <a:endParaRPr lang="en-US" dirty="0"/>
          </a:p>
          <a:p>
            <a:r>
              <a:rPr lang="en-US" dirty="0"/>
              <a:t>Pediatrics &amp; Infectious Disease</a:t>
            </a:r>
          </a:p>
        </p:txBody>
      </p:sp>
      <p:pic>
        <p:nvPicPr>
          <p:cNvPr id="17" name="Picture 16" descr="A person in a plaid shirt&#10;&#10;Description automatically generated">
            <a:extLst>
              <a:ext uri="{FF2B5EF4-FFF2-40B4-BE49-F238E27FC236}">
                <a16:creationId xmlns:a16="http://schemas.microsoft.com/office/drawing/2014/main" id="{7E48B5D4-F920-4799-7635-A5EF56DEE15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5" b="25016"/>
          <a:stretch/>
        </p:blipFill>
        <p:spPr>
          <a:xfrm>
            <a:off x="8290315" y="2266631"/>
            <a:ext cx="1217053" cy="12170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5E8281-6CFF-78E7-956F-24643C4A4A6D}"/>
              </a:ext>
            </a:extLst>
          </p:cNvPr>
          <p:cNvSpPr txBox="1"/>
          <p:nvPr/>
        </p:nvSpPr>
        <p:spPr>
          <a:xfrm>
            <a:off x="9507368" y="2296842"/>
            <a:ext cx="25780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Alican Gulsevin</a:t>
            </a:r>
          </a:p>
          <a:p>
            <a:r>
              <a:rPr lang="en-US" dirty="0">
                <a:hlinkClick r:id="rId14"/>
              </a:rPr>
              <a:t>agulsevin@butler.edu</a:t>
            </a:r>
            <a:endParaRPr lang="en-US" dirty="0"/>
          </a:p>
          <a:p>
            <a:r>
              <a:rPr lang="en-US" dirty="0"/>
              <a:t>Drug Discovery and </a:t>
            </a:r>
          </a:p>
          <a:p>
            <a:r>
              <a:rPr lang="en-US" dirty="0"/>
              <a:t>Computational Chemistry</a:t>
            </a:r>
          </a:p>
        </p:txBody>
      </p:sp>
    </p:spTree>
    <p:extLst>
      <p:ext uri="{BB962C8B-B14F-4D97-AF65-F5344CB8AC3E}">
        <p14:creationId xmlns:p14="http://schemas.microsoft.com/office/powerpoint/2010/main" val="3101274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6F913-9E24-B152-9598-E4D4FCC0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Course Outline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90EA173-09C7-3F2B-8D0D-577DE19358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7290706"/>
              </p:ext>
            </p:extLst>
          </p:nvPr>
        </p:nvGraphicFramePr>
        <p:xfrm>
          <a:off x="1694064" y="2228087"/>
          <a:ext cx="8803872" cy="394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790">
                  <a:extLst>
                    <a:ext uri="{9D8B030D-6E8A-4147-A177-3AD203B41FA5}">
                      <a16:colId xmlns:a16="http://schemas.microsoft.com/office/drawing/2014/main" val="4008463422"/>
                    </a:ext>
                  </a:extLst>
                </a:gridCol>
                <a:gridCol w="5946082">
                  <a:extLst>
                    <a:ext uri="{9D8B030D-6E8A-4147-A177-3AD203B41FA5}">
                      <a16:colId xmlns:a16="http://schemas.microsoft.com/office/drawing/2014/main" val="3880772005"/>
                    </a:ext>
                  </a:extLst>
                </a:gridCol>
              </a:tblGrid>
              <a:tr h="43876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Module</a:t>
                      </a:r>
                    </a:p>
                  </a:txBody>
                  <a:tcPr marL="99719" marR="99719" marT="49860" marB="49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Topic</a:t>
                      </a:r>
                    </a:p>
                  </a:txBody>
                  <a:tcPr marL="99719" marR="99719" marT="49860" marB="49860"/>
                </a:tc>
                <a:extLst>
                  <a:ext uri="{0D108BD9-81ED-4DB2-BD59-A6C34878D82A}">
                    <a16:rowId xmlns:a16="http://schemas.microsoft.com/office/drawing/2014/main" val="2101058698"/>
                  </a:ext>
                </a:extLst>
              </a:tr>
              <a:tr h="43876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1</a:t>
                      </a:r>
                    </a:p>
                  </a:txBody>
                  <a:tcPr marL="99719" marR="99719" marT="49860" marB="49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Introductions &amp; EHR</a:t>
                      </a:r>
                    </a:p>
                  </a:txBody>
                  <a:tcPr marL="99719" marR="99719" marT="49860" marB="49860"/>
                </a:tc>
                <a:extLst>
                  <a:ext uri="{0D108BD9-81ED-4DB2-BD59-A6C34878D82A}">
                    <a16:rowId xmlns:a16="http://schemas.microsoft.com/office/drawing/2014/main" val="3293052215"/>
                  </a:ext>
                </a:extLst>
              </a:tr>
              <a:tr h="43876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</a:t>
                      </a:r>
                    </a:p>
                  </a:txBody>
                  <a:tcPr marL="99719" marR="99719" marT="49860" marB="49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Excel</a:t>
                      </a:r>
                    </a:p>
                  </a:txBody>
                  <a:tcPr marL="99719" marR="99719" marT="49860" marB="49860"/>
                </a:tc>
                <a:extLst>
                  <a:ext uri="{0D108BD9-81ED-4DB2-BD59-A6C34878D82A}">
                    <a16:rowId xmlns:a16="http://schemas.microsoft.com/office/drawing/2014/main" val="2336670159"/>
                  </a:ext>
                </a:extLst>
              </a:tr>
              <a:tr h="43876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3</a:t>
                      </a:r>
                    </a:p>
                  </a:txBody>
                  <a:tcPr marL="99719" marR="99719" marT="49860" marB="49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R Programming</a:t>
                      </a:r>
                    </a:p>
                  </a:txBody>
                  <a:tcPr marL="99719" marR="99719" marT="49860" marB="49860"/>
                </a:tc>
                <a:extLst>
                  <a:ext uri="{0D108BD9-81ED-4DB2-BD59-A6C34878D82A}">
                    <a16:rowId xmlns:a16="http://schemas.microsoft.com/office/drawing/2014/main" val="3259420715"/>
                  </a:ext>
                </a:extLst>
              </a:tr>
              <a:tr h="43876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4</a:t>
                      </a:r>
                    </a:p>
                  </a:txBody>
                  <a:tcPr marL="99719" marR="99719" marT="49860" marB="49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More R</a:t>
                      </a:r>
                    </a:p>
                  </a:txBody>
                  <a:tcPr marL="99719" marR="99719" marT="49860" marB="49860"/>
                </a:tc>
                <a:extLst>
                  <a:ext uri="{0D108BD9-81ED-4DB2-BD59-A6C34878D82A}">
                    <a16:rowId xmlns:a16="http://schemas.microsoft.com/office/drawing/2014/main" val="3210690078"/>
                  </a:ext>
                </a:extLst>
              </a:tr>
              <a:tr h="43876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5</a:t>
                      </a:r>
                    </a:p>
                  </a:txBody>
                  <a:tcPr marL="99719" marR="99719" marT="49860" marB="49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Practical Statistics</a:t>
                      </a:r>
                    </a:p>
                  </a:txBody>
                  <a:tcPr marL="99719" marR="99719" marT="49860" marB="49860"/>
                </a:tc>
                <a:extLst>
                  <a:ext uri="{0D108BD9-81ED-4DB2-BD59-A6C34878D82A}">
                    <a16:rowId xmlns:a16="http://schemas.microsoft.com/office/drawing/2014/main" val="345405344"/>
                  </a:ext>
                </a:extLst>
              </a:tr>
              <a:tr h="43876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6</a:t>
                      </a:r>
                    </a:p>
                  </a:txBody>
                  <a:tcPr marL="99719" marR="99719" marT="49860" marB="49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Machine Learning/AI</a:t>
                      </a:r>
                    </a:p>
                  </a:txBody>
                  <a:tcPr marL="99719" marR="99719" marT="49860" marB="49860"/>
                </a:tc>
                <a:extLst>
                  <a:ext uri="{0D108BD9-81ED-4DB2-BD59-A6C34878D82A}">
                    <a16:rowId xmlns:a16="http://schemas.microsoft.com/office/drawing/2014/main" val="1135471495"/>
                  </a:ext>
                </a:extLst>
              </a:tr>
              <a:tr h="438764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7</a:t>
                      </a:r>
                    </a:p>
                  </a:txBody>
                  <a:tcPr marL="99719" marR="99719" marT="49860" marB="49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Communicating Data</a:t>
                      </a:r>
                    </a:p>
                  </a:txBody>
                  <a:tcPr marL="99719" marR="99719" marT="49860" marB="49860"/>
                </a:tc>
                <a:extLst>
                  <a:ext uri="{0D108BD9-81ED-4DB2-BD59-A6C34878D82A}">
                    <a16:rowId xmlns:a16="http://schemas.microsoft.com/office/drawing/2014/main" val="3873869803"/>
                  </a:ext>
                </a:extLst>
              </a:tr>
              <a:tr h="43876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99719" marR="99719" marT="49860" marB="498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Project Due</a:t>
                      </a:r>
                    </a:p>
                  </a:txBody>
                  <a:tcPr marL="99719" marR="99719" marT="49860" marB="49860"/>
                </a:tc>
                <a:extLst>
                  <a:ext uri="{0D108BD9-81ED-4DB2-BD59-A6C34878D82A}">
                    <a16:rowId xmlns:a16="http://schemas.microsoft.com/office/drawing/2014/main" val="1793846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410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7960F-9311-8AE0-3620-C3D55301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Course Details</a:t>
            </a:r>
          </a:p>
        </p:txBody>
      </p:sp>
      <p:pic>
        <p:nvPicPr>
          <p:cNvPr id="7" name="Picture 4" descr="Calendar on table">
            <a:extLst>
              <a:ext uri="{FF2B5EF4-FFF2-40B4-BE49-F238E27FC236}">
                <a16:creationId xmlns:a16="http://schemas.microsoft.com/office/drawing/2014/main" id="{D3E82938-72B4-9932-65CB-F8000629B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1" r="44418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164AB-EB1B-2D7D-58B4-3EF6A67B1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1700" dirty="0"/>
              <a:t>Watch videos &amp; complete assignments before live session</a:t>
            </a:r>
          </a:p>
          <a:p>
            <a:pPr lvl="1"/>
            <a:r>
              <a:rPr lang="en-US" sz="1700" dirty="0"/>
              <a:t>Office Hour: Wednesdays 11 AM ET, or by appointment</a:t>
            </a:r>
          </a:p>
          <a:p>
            <a:pPr lvl="1"/>
            <a:r>
              <a:rPr lang="en-US" sz="1700" b="1" dirty="0"/>
              <a:t>Please</a:t>
            </a:r>
            <a:r>
              <a:rPr lang="en-US" sz="1700" dirty="0"/>
              <a:t> start before Wednesday so you know if you have questions (especially Module 3)</a:t>
            </a:r>
            <a:endParaRPr lang="en-US" sz="1700" b="1" dirty="0"/>
          </a:p>
          <a:p>
            <a:r>
              <a:rPr lang="en-US" sz="1700" dirty="0"/>
              <a:t>We’ll complete “lab activities” in teams during the first 5 live sessions, to get more practice</a:t>
            </a:r>
          </a:p>
          <a:p>
            <a:r>
              <a:rPr lang="en-US" sz="1700" dirty="0"/>
              <a:t>1 Midterm Exam covering Modules 1-4</a:t>
            </a:r>
          </a:p>
          <a:p>
            <a:r>
              <a:rPr lang="en-US" sz="1700" dirty="0"/>
              <a:t>1 Final Project</a:t>
            </a:r>
          </a:p>
          <a:p>
            <a:pPr lvl="1"/>
            <a:r>
              <a:rPr lang="en-US" sz="1700" dirty="0"/>
              <a:t>Work on it in teams (you’ll have some time during Live Sessions 5-7)</a:t>
            </a:r>
          </a:p>
          <a:p>
            <a:pPr lvl="1"/>
            <a:r>
              <a:rPr lang="en-US" sz="1700" dirty="0"/>
              <a:t>Presentation during Live Session 8</a:t>
            </a:r>
          </a:p>
        </p:txBody>
      </p:sp>
    </p:spTree>
    <p:extLst>
      <p:ext uri="{BB962C8B-B14F-4D97-AF65-F5344CB8AC3E}">
        <p14:creationId xmlns:p14="http://schemas.microsoft.com/office/powerpoint/2010/main" val="192479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43480A-2EEA-1A8D-24DC-6F017F85F8E7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56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8465BD-D442-DA98-E43B-D1903EFEC399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51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9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7F9D47-C7EA-3EEF-4074-B4DD6D82E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716" y="955309"/>
            <a:ext cx="7074568" cy="2898975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Lab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C7FFBE7-DB1D-723A-A2D6-D1523F5F8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4916" y="4533813"/>
            <a:ext cx="6930189" cy="938463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87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3E84B27-E962-A9C2-7240-190E36AB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B4031-BE09-3AC6-1AE2-61059C0D9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68430"/>
            <a:ext cx="11063844" cy="4351338"/>
          </a:xfrm>
        </p:spPr>
        <p:txBody>
          <a:bodyPr/>
          <a:lstStyle/>
          <a:p>
            <a:r>
              <a:rPr lang="en-US" dirty="0"/>
              <a:t>AI-based chatbots start with a limited (but huge) set of “knowledge”, allowing it to connect questions with possible answers</a:t>
            </a:r>
          </a:p>
          <a:p>
            <a:r>
              <a:rPr lang="en-US" b="1" dirty="0"/>
              <a:t>Goal: </a:t>
            </a:r>
            <a:r>
              <a:rPr lang="en-US" dirty="0"/>
              <a:t>Given the prompt, predict the next word… and the next… and the next… and the next…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C37D1-CA48-5B4A-8BD4-F1A1A8049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09" y="4468951"/>
            <a:ext cx="8827724" cy="33989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B420A2-B56A-C908-D7F1-54D44339CFB4}"/>
              </a:ext>
            </a:extLst>
          </p:cNvPr>
          <p:cNvSpPr txBox="1"/>
          <p:nvPr/>
        </p:nvSpPr>
        <p:spPr>
          <a:xfrm>
            <a:off x="0" y="5941702"/>
            <a:ext cx="1418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Session with </a:t>
            </a:r>
            <a:r>
              <a:rPr lang="en-US" i="1" dirty="0" err="1"/>
              <a:t>ChatGPT</a:t>
            </a:r>
            <a:r>
              <a:rPr lang="en-US" i="1" dirty="0"/>
              <a:t>. 13 Feb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5996A5-711A-DC14-1C8C-F2DDBFD9F5B7}"/>
              </a:ext>
            </a:extLst>
          </p:cNvPr>
          <p:cNvSpPr txBox="1"/>
          <p:nvPr/>
        </p:nvSpPr>
        <p:spPr>
          <a:xfrm>
            <a:off x="4789168" y="3914953"/>
            <a:ext cx="26881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“Generative AI”</a:t>
            </a:r>
          </a:p>
        </p:txBody>
      </p:sp>
    </p:spTree>
    <p:extLst>
      <p:ext uri="{BB962C8B-B14F-4D97-AF65-F5344CB8AC3E}">
        <p14:creationId xmlns:p14="http://schemas.microsoft.com/office/powerpoint/2010/main" val="367276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723C-DB5F-05C1-89BF-548C0C883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the “knowledge”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AAA9B-B3F1-0830-734E-8F8A525FE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71295"/>
            <a:ext cx="5075420" cy="4351338"/>
          </a:xfrm>
        </p:spPr>
        <p:txBody>
          <a:bodyPr/>
          <a:lstStyle/>
          <a:p>
            <a:r>
              <a:rPr lang="en-US" dirty="0"/>
              <a:t>GPT-3 was trained with (most of) the public data on the internet up to June 2021</a:t>
            </a:r>
            <a:endParaRPr lang="en-US" b="1" dirty="0"/>
          </a:p>
          <a:p>
            <a:r>
              <a:rPr lang="en-US" b="1" dirty="0"/>
              <a:t>Machine Learning</a:t>
            </a:r>
          </a:p>
          <a:p>
            <a:pPr lvl="1"/>
            <a:r>
              <a:rPr lang="en-US" dirty="0"/>
              <a:t>Kinda fancy math lets it predict which word comes next based on the previous words</a:t>
            </a:r>
          </a:p>
          <a:p>
            <a:pPr lvl="1"/>
            <a:r>
              <a:rPr lang="en-US" dirty="0"/>
              <a:t>More in Module 6</a:t>
            </a: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5D312C2B-4F16-6C86-640B-AB1FB4710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1" r="13532"/>
          <a:stretch/>
        </p:blipFill>
        <p:spPr>
          <a:xfrm>
            <a:off x="6096000" y="2150577"/>
            <a:ext cx="5963144" cy="34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6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C146-CD0E-439F-5523-54084057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ChatGPT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40370-C2E7-9BCB-F393-8C70D659E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through this activity in your lab teams</a:t>
            </a:r>
          </a:p>
          <a:p>
            <a:pPr lvl="1"/>
            <a:r>
              <a:rPr lang="en-US" dirty="0"/>
              <a:t>These will be your groups for Live Sessions 1-4</a:t>
            </a:r>
          </a:p>
          <a:p>
            <a:pPr lvl="1"/>
            <a:r>
              <a:rPr lang="en-US" dirty="0"/>
              <a:t>We will re-shuffle for the second half of the course &amp; Final Project</a:t>
            </a:r>
          </a:p>
          <a:p>
            <a:r>
              <a:rPr lang="en-US" dirty="0"/>
              <a:t>Raise hand if you have questions</a:t>
            </a:r>
          </a:p>
          <a:p>
            <a:r>
              <a:rPr lang="en-US" dirty="0"/>
              <a:t>We’ll discuss as a class in 10-15 minutes</a:t>
            </a:r>
          </a:p>
        </p:txBody>
      </p:sp>
    </p:spTree>
    <p:extLst>
      <p:ext uri="{BB962C8B-B14F-4D97-AF65-F5344CB8AC3E}">
        <p14:creationId xmlns:p14="http://schemas.microsoft.com/office/powerpoint/2010/main" val="1601786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43480A-2EEA-1A8D-24DC-6F017F85F8E7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18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609600" y="1098708"/>
            <a:ext cx="4899200" cy="502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marL="338658" indent="-330192">
              <a:spcBef>
                <a:spcPts val="0"/>
              </a:spcBef>
              <a:buSzPts val="2100"/>
            </a:pPr>
            <a:r>
              <a:rPr lang="en" sz="2800" dirty="0"/>
              <a:t>Chatbots were designed to put together words in a way that mimics human language (“Generative AI”).</a:t>
            </a:r>
            <a:endParaRPr dirty="0"/>
          </a:p>
          <a:p>
            <a:pPr marL="338658" indent="-330192">
              <a:spcBef>
                <a:spcPts val="533"/>
              </a:spcBef>
              <a:buSzPts val="2100"/>
            </a:pPr>
            <a:r>
              <a:rPr lang="en" sz="2800" dirty="0"/>
              <a:t>They were </a:t>
            </a:r>
            <a:r>
              <a:rPr lang="en" sz="2800" i="1" dirty="0"/>
              <a:t>not </a:t>
            </a:r>
            <a:r>
              <a:rPr lang="en" sz="2800" dirty="0"/>
              <a:t>designed to be correct.</a:t>
            </a:r>
            <a:endParaRPr sz="2800" dirty="0"/>
          </a:p>
          <a:p>
            <a:pPr marL="338658" indent="-330192">
              <a:spcBef>
                <a:spcPts val="1600"/>
              </a:spcBef>
              <a:spcAft>
                <a:spcPts val="1600"/>
              </a:spcAft>
              <a:buSzPts val="2100"/>
            </a:pPr>
            <a:r>
              <a:rPr lang="en" sz="2800" dirty="0"/>
              <a:t>Hallucinations is the biggest problem in applying AI to health care.</a:t>
            </a:r>
            <a:endParaRPr sz="2800" dirty="0"/>
          </a:p>
        </p:txBody>
      </p:sp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36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"/>
              <a:t>Chatbots and “Hallucinations”</a:t>
            </a:r>
            <a:endParaRPr/>
          </a:p>
        </p:txBody>
      </p:sp>
      <p:pic>
        <p:nvPicPr>
          <p:cNvPr id="165" name="Google Shape;165;p27" descr="A screenshot of a cha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5470" y="1411111"/>
            <a:ext cx="6346529" cy="612616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293509" y="6242447"/>
            <a:ext cx="5215600" cy="62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Reddit. ChatGPT session from 2022 </a:t>
            </a:r>
            <a:r>
              <a:rPr lang="en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https://www.reddit.com/r/ChatGPT/comments/zd7l8t/nice/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67"/>
          </a:p>
        </p:txBody>
      </p:sp>
      <p:sp>
        <p:nvSpPr>
          <p:cNvPr id="167" name="Google Shape;167;p27"/>
          <p:cNvSpPr txBox="1"/>
          <p:nvPr/>
        </p:nvSpPr>
        <p:spPr>
          <a:xfrm>
            <a:off x="916133" y="5712867"/>
            <a:ext cx="4899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Howell MD, Corrado GS, DeSalvo KB. Three epochs of artificial intelligence in health care. </a:t>
            </a:r>
            <a:r>
              <a:rPr lang="en" sz="1200" i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JAMA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 2024;331(3):242-244. doi:10.1001/jama.2023.25057</a:t>
            </a:r>
            <a:endParaRPr sz="14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7DED2-D21C-F78B-B7EF-4291D905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 policy for RX319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9C180-5A77-21B3-3B96-D84257C4C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ChatGPT and other chatbots are </a:t>
            </a:r>
            <a:r>
              <a:rPr lang="en-US" b="1" i="1" dirty="0"/>
              <a:t>not allowed</a:t>
            </a:r>
            <a:r>
              <a:rPr lang="en-US" b="1" dirty="0"/>
              <a:t> </a:t>
            </a:r>
            <a:r>
              <a:rPr lang="en-US" dirty="0"/>
              <a:t>on Exam and Module Quizzes.</a:t>
            </a:r>
          </a:p>
          <a:p>
            <a:r>
              <a:rPr lang="en-US" dirty="0"/>
              <a:t>Chatbots are </a:t>
            </a:r>
            <a:r>
              <a:rPr lang="en-US" b="1" i="1" dirty="0"/>
              <a:t>allowed/encouraged</a:t>
            </a:r>
            <a:r>
              <a:rPr lang="en-US" i="1" dirty="0"/>
              <a:t> </a:t>
            </a:r>
            <a:r>
              <a:rPr lang="en-US" dirty="0"/>
              <a:t>on everything else.</a:t>
            </a:r>
          </a:p>
          <a:p>
            <a:pPr lvl="1"/>
            <a:r>
              <a:rPr lang="en-US" dirty="0"/>
              <a:t>You are responsible for the final submission, so make sure </a:t>
            </a:r>
            <a:r>
              <a:rPr lang="en-US"/>
              <a:t>it’s right.</a:t>
            </a:r>
            <a:endParaRPr lang="en-US" dirty="0"/>
          </a:p>
          <a:p>
            <a:pPr lvl="1"/>
            <a:r>
              <a:rPr lang="en-US" dirty="0"/>
              <a:t>When you submit something assisted by a chatbot: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Copy the prompt you entered.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Explain any changes you made to the result.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If Excel/R commands, explain what the commands do.</a:t>
            </a:r>
          </a:p>
        </p:txBody>
      </p:sp>
    </p:spTree>
    <p:extLst>
      <p:ext uri="{BB962C8B-B14F-4D97-AF65-F5344CB8AC3E}">
        <p14:creationId xmlns:p14="http://schemas.microsoft.com/office/powerpoint/2010/main" val="1965751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B59A-85C4-F1FD-5026-6E5147B1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 2 &amp;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7C8D8-8D56-B5F6-21E1-6FBB7F5CE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through these in your lab teams</a:t>
            </a:r>
          </a:p>
          <a:p>
            <a:r>
              <a:rPr lang="en-US" dirty="0"/>
              <a:t>All members must complete the EHR-Go Answer Entry to check their answers for Activity 3.</a:t>
            </a:r>
          </a:p>
          <a:p>
            <a:r>
              <a:rPr lang="en-US" dirty="0"/>
              <a:t>One member must submit the completed Lab 1 Notebook.</a:t>
            </a:r>
          </a:p>
          <a:p>
            <a:r>
              <a:rPr lang="en-US" dirty="0"/>
              <a:t>Then you’re free to go!</a:t>
            </a:r>
          </a:p>
          <a:p>
            <a:r>
              <a:rPr lang="en-US" dirty="0"/>
              <a:t>Quiz 1 is due tomorrow 11:59 pm ET</a:t>
            </a:r>
          </a:p>
          <a:p>
            <a:pPr lvl="1"/>
            <a:r>
              <a:rPr lang="en-US" dirty="0"/>
              <a:t>1 attempt, open note, </a:t>
            </a:r>
            <a:r>
              <a:rPr lang="en-US" i="1" dirty="0"/>
              <a:t>no chatbots allowed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86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EAF676-BC4A-8389-4BCE-5FA403C0376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09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044AB5-9F1F-4317-3E85-CDA13395B0E7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47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B52480-0620-70E3-375D-217FF7C0170D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96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C02F60-86A4-DC1E-0A81-18C14A73456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45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43480A-2EEA-1A8D-24DC-6F017F85F8E7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5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9FAEFD-34A8-D69B-AE5C-22E32CA24C01}"/>
              </a:ext>
            </a:extLst>
          </p:cNvPr>
          <p:cNvSpPr txBox="1"/>
          <p:nvPr/>
        </p:nvSpPr>
        <p:spPr>
          <a:xfrm>
            <a:off x="3386668" y="223728"/>
            <a:ext cx="612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Analogy Time: The Pharmacy Curriculum</a:t>
            </a:r>
          </a:p>
        </p:txBody>
      </p:sp>
      <p:pic>
        <p:nvPicPr>
          <p:cNvPr id="10" name="Picture 9" descr="A plate of food with a fork and a piece of meat&#10;&#10;Description automatically generated with low confidence">
            <a:extLst>
              <a:ext uri="{FF2B5EF4-FFF2-40B4-BE49-F238E27FC236}">
                <a16:creationId xmlns:a16="http://schemas.microsoft.com/office/drawing/2014/main" id="{940F2F84-5533-4392-B766-7E62A8B4F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031240"/>
            <a:ext cx="5328920" cy="5328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A9DEC6-2045-50DB-127D-2420E02E866B}"/>
              </a:ext>
            </a:extLst>
          </p:cNvPr>
          <p:cNvSpPr txBox="1"/>
          <p:nvPr/>
        </p:nvSpPr>
        <p:spPr>
          <a:xfrm>
            <a:off x="9103360" y="1767840"/>
            <a:ext cx="257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Traditional Pharmacy Courses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314747-B526-4544-9C1A-5065A9BC1756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7874000" y="2072640"/>
            <a:ext cx="1229360" cy="183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7EEDC5-EE1C-FF4A-C8F6-A59A46E1B3F4}"/>
              </a:ext>
            </a:extLst>
          </p:cNvPr>
          <p:cNvCxnSpPr>
            <a:cxnSpLocks/>
          </p:cNvCxnSpPr>
          <p:nvPr/>
        </p:nvCxnSpPr>
        <p:spPr>
          <a:xfrm flipH="1">
            <a:off x="8277860" y="2319605"/>
            <a:ext cx="879687" cy="4997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67DBDE-58E8-640E-8A35-03253DF88BFF}"/>
              </a:ext>
            </a:extLst>
          </p:cNvPr>
          <p:cNvSpPr txBox="1"/>
          <p:nvPr/>
        </p:nvSpPr>
        <p:spPr>
          <a:xfrm>
            <a:off x="306493" y="1444674"/>
            <a:ext cx="257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Technology/Math Courses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F5364C-FD97-E39C-352F-3EFADAE019B2}"/>
              </a:ext>
            </a:extLst>
          </p:cNvPr>
          <p:cNvCxnSpPr>
            <a:cxnSpLocks/>
          </p:cNvCxnSpPr>
          <p:nvPr/>
        </p:nvCxnSpPr>
        <p:spPr>
          <a:xfrm>
            <a:off x="2125133" y="1644358"/>
            <a:ext cx="1337734" cy="6752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54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9FAEFD-34A8-D69B-AE5C-22E32CA24C01}"/>
              </a:ext>
            </a:extLst>
          </p:cNvPr>
          <p:cNvSpPr txBox="1"/>
          <p:nvPr/>
        </p:nvSpPr>
        <p:spPr>
          <a:xfrm>
            <a:off x="3386668" y="223728"/>
            <a:ext cx="612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Analogy Time: The Pharmacy Curriculum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9DEC6-2045-50DB-127D-2420E02E866B}"/>
              </a:ext>
            </a:extLst>
          </p:cNvPr>
          <p:cNvSpPr txBox="1"/>
          <p:nvPr/>
        </p:nvSpPr>
        <p:spPr>
          <a:xfrm>
            <a:off x="1703341" y="1093396"/>
            <a:ext cx="3080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Traditional Pharmacy Courses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67DBDE-58E8-640E-8A35-03253DF88BFF}"/>
              </a:ext>
            </a:extLst>
          </p:cNvPr>
          <p:cNvSpPr txBox="1"/>
          <p:nvPr/>
        </p:nvSpPr>
        <p:spPr>
          <a:xfrm>
            <a:off x="7407938" y="1093396"/>
            <a:ext cx="284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Technology/Math Courses</a:t>
            </a:r>
          </a:p>
        </p:txBody>
      </p:sp>
      <p:pic>
        <p:nvPicPr>
          <p:cNvPr id="6" name="Picture 5" descr="A person holding a basketball up to his head&#10;&#10;Description automatically generated">
            <a:extLst>
              <a:ext uri="{FF2B5EF4-FFF2-40B4-BE49-F238E27FC236}">
                <a16:creationId xmlns:a16="http://schemas.microsoft.com/office/drawing/2014/main" id="{FE4DC998-9F09-0788-309F-AD257D61E5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3" r="12230"/>
          <a:stretch/>
        </p:blipFill>
        <p:spPr>
          <a:xfrm>
            <a:off x="1247370" y="1539329"/>
            <a:ext cx="3992663" cy="4130110"/>
          </a:xfrm>
          <a:prstGeom prst="rect">
            <a:avLst/>
          </a:prstGeom>
        </p:spPr>
      </p:pic>
      <p:pic>
        <p:nvPicPr>
          <p:cNvPr id="9" name="Picture 8" descr="A person lifting weights on a bench&#10;&#10;Description automatically generated">
            <a:extLst>
              <a:ext uri="{FF2B5EF4-FFF2-40B4-BE49-F238E27FC236}">
                <a16:creationId xmlns:a16="http://schemas.microsoft.com/office/drawing/2014/main" id="{741912FB-60AA-95FD-2FCB-A01940375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56" y="1615114"/>
            <a:ext cx="5620100" cy="37467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3856E2-A112-42B3-EDBA-37835FBB7208}"/>
              </a:ext>
            </a:extLst>
          </p:cNvPr>
          <p:cNvSpPr txBox="1"/>
          <p:nvPr/>
        </p:nvSpPr>
        <p:spPr>
          <a:xfrm>
            <a:off x="6657640" y="5669439"/>
            <a:ext cx="3776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Leonardo.AI. Prompt: “Person doing bench press, style of Salvador Dali”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D6E3C-8906-D8D2-73C0-3FE61BDBC234}"/>
              </a:ext>
            </a:extLst>
          </p:cNvPr>
          <p:cNvSpPr txBox="1"/>
          <p:nvPr/>
        </p:nvSpPr>
        <p:spPr>
          <a:xfrm>
            <a:off x="1355652" y="5746041"/>
            <a:ext cx="3776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Leonardo.AI. Prompt: “Pixel art, NBA Jam player on fire shooting a 3-pointer”</a:t>
            </a:r>
          </a:p>
        </p:txBody>
      </p:sp>
    </p:spTree>
    <p:extLst>
      <p:ext uri="{BB962C8B-B14F-4D97-AF65-F5344CB8AC3E}">
        <p14:creationId xmlns:p14="http://schemas.microsoft.com/office/powerpoint/2010/main" val="259107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d7ba20a-6ce1-42b5-a4f5-687185c513d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66268ed4-91e8-4e36-80ed-bf2a22b8262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df4973a-7b7e-417d-a3b8-4829ffbc2ee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6d7ae8e-1d7d-411d-aa82-b7ec1b91a72b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fdc3f820-3ee5-46ac-b6ac-56e8542efed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c7187b1-f50f-4bfc-9d2e-87be9c2be9a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ade7b51-0ab8-46a1-a8d9-45ce511f40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c13a2048-938a-4734-8c46-b9eeeae755d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4812dc6b-92ed-4086-8994-6617f86813b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1265</Words>
  <Application>Microsoft Office PowerPoint</Application>
  <PresentationFormat>Widescreen</PresentationFormat>
  <Paragraphs>123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Georgia</vt:lpstr>
      <vt:lpstr>Helvetica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2 Goals of this Course</vt:lpstr>
      <vt:lpstr>Data Science/Analytics @ COPHS</vt:lpstr>
      <vt:lpstr>Course Outline</vt:lpstr>
      <vt:lpstr>Course Details</vt:lpstr>
      <vt:lpstr>PowerPoint Presentation</vt:lpstr>
      <vt:lpstr>PowerPoint Presentation</vt:lpstr>
      <vt:lpstr>Lab 1</vt:lpstr>
      <vt:lpstr>Chatbots</vt:lpstr>
      <vt:lpstr>Where does the “knowledge” come from?</vt:lpstr>
      <vt:lpstr>Activity 1 - ChatGPT</vt:lpstr>
      <vt:lpstr>Chatbots and “Hallucinations”</vt:lpstr>
      <vt:lpstr>Chatbot policy for RX319</vt:lpstr>
      <vt:lpstr>Activities 2 &amp;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Independent &amp; Dependent Variables</dc:title>
  <dc:creator>Class, Caleb</dc:creator>
  <cp:lastModifiedBy>Class, Caleb</cp:lastModifiedBy>
  <cp:revision>2</cp:revision>
  <dcterms:created xsi:type="dcterms:W3CDTF">2022-08-25T13:48:47Z</dcterms:created>
  <dcterms:modified xsi:type="dcterms:W3CDTF">2024-05-23T14:55:43Z</dcterms:modified>
</cp:coreProperties>
</file>